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147138974" r:id="rId2"/>
    <p:sldId id="1440" r:id="rId3"/>
    <p:sldId id="2171" r:id="rId4"/>
    <p:sldId id="1860" r:id="rId5"/>
    <p:sldId id="2169" r:id="rId6"/>
    <p:sldId id="2170" r:id="rId7"/>
    <p:sldId id="1981" r:id="rId8"/>
    <p:sldId id="2008" r:id="rId9"/>
    <p:sldId id="2173" r:id="rId10"/>
    <p:sldId id="2174" r:id="rId11"/>
    <p:sldId id="2175" r:id="rId12"/>
    <p:sldId id="2176" r:id="rId13"/>
    <p:sldId id="2177" r:id="rId14"/>
    <p:sldId id="2178" r:id="rId15"/>
    <p:sldId id="2179" r:id="rId16"/>
    <p:sldId id="2180" r:id="rId17"/>
    <p:sldId id="2181" r:id="rId18"/>
    <p:sldId id="2242" r:id="rId19"/>
    <p:sldId id="2153" r:id="rId20"/>
    <p:sldId id="2147138970" r:id="rId21"/>
    <p:sldId id="2094" r:id="rId22"/>
    <p:sldId id="2093" r:id="rId23"/>
    <p:sldId id="2120" r:id="rId24"/>
    <p:sldId id="2121" r:id="rId25"/>
    <p:sldId id="2172" r:id="rId26"/>
    <p:sldId id="1982" r:id="rId27"/>
    <p:sldId id="2183" r:id="rId28"/>
    <p:sldId id="2184" r:id="rId29"/>
    <p:sldId id="2187" r:id="rId30"/>
    <p:sldId id="1776" r:id="rId31"/>
    <p:sldId id="2188" r:id="rId32"/>
    <p:sldId id="2189" r:id="rId33"/>
    <p:sldId id="2190" r:id="rId34"/>
    <p:sldId id="2191" r:id="rId35"/>
    <p:sldId id="2192" r:id="rId36"/>
    <p:sldId id="2233" r:id="rId37"/>
    <p:sldId id="2234" r:id="rId38"/>
    <p:sldId id="2193" r:id="rId39"/>
    <p:sldId id="2194" r:id="rId40"/>
    <p:sldId id="2235" r:id="rId41"/>
    <p:sldId id="2236" r:id="rId42"/>
    <p:sldId id="2237" r:id="rId43"/>
    <p:sldId id="2238" r:id="rId44"/>
    <p:sldId id="2239" r:id="rId45"/>
    <p:sldId id="2240" r:id="rId46"/>
    <p:sldId id="2196" r:id="rId47"/>
    <p:sldId id="2197" r:id="rId48"/>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C5C5"/>
    <a:srgbClr val="FFEAA7"/>
    <a:srgbClr val="008345"/>
    <a:srgbClr val="FFFFD5"/>
    <a:srgbClr val="FFB9B9"/>
    <a:srgbClr val="78B931"/>
    <a:srgbClr val="B2DE82"/>
    <a:srgbClr val="BBBBEF"/>
    <a:srgbClr val="E7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9FF0C-D403-4F8C-8967-53864DE7641E}" v="5" dt="2025-03-20T08:48:24.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85492" autoAdjust="0"/>
  </p:normalViewPr>
  <p:slideViewPr>
    <p:cSldViewPr>
      <p:cViewPr varScale="1">
        <p:scale>
          <a:sx n="92" d="100"/>
          <a:sy n="92" d="100"/>
        </p:scale>
        <p:origin x="1824" y="4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81" d="100"/>
          <a:sy n="81" d="100"/>
        </p:scale>
        <p:origin x="378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6D49FF0C-D403-4F8C-8967-53864DE7641E}"/>
    <pc:docChg chg="custSel addSld delSld modSld">
      <pc:chgData name="Alaa Khamis" userId="e9d8d96f-0e91-4cdd-8b6b-d0984d6e299e" providerId="ADAL" clId="{6D49FF0C-D403-4F8C-8967-53864DE7641E}" dt="2025-03-20T08:49:08.549" v="75" actId="6549"/>
      <pc:docMkLst>
        <pc:docMk/>
      </pc:docMkLst>
      <pc:sldChg chg="del">
        <pc:chgData name="Alaa Khamis" userId="e9d8d96f-0e91-4cdd-8b6b-d0984d6e299e" providerId="ADAL" clId="{6D49FF0C-D403-4F8C-8967-53864DE7641E}" dt="2025-03-19T22:18:21.329" v="7" actId="47"/>
        <pc:sldMkLst>
          <pc:docMk/>
          <pc:sldMk cId="1080670522" sldId="1494"/>
        </pc:sldMkLst>
      </pc:sldChg>
      <pc:sldChg chg="addSp delSp modSp mod modNotesTx">
        <pc:chgData name="Alaa Khamis" userId="e9d8d96f-0e91-4cdd-8b6b-d0984d6e299e" providerId="ADAL" clId="{6D49FF0C-D403-4F8C-8967-53864DE7641E}" dt="2025-03-20T08:49:08.549" v="75" actId="6549"/>
        <pc:sldMkLst>
          <pc:docMk/>
          <pc:sldMk cId="3640704924" sldId="2169"/>
        </pc:sldMkLst>
        <pc:spChg chg="add del mod">
          <ac:chgData name="Alaa Khamis" userId="e9d8d96f-0e91-4cdd-8b6b-d0984d6e299e" providerId="ADAL" clId="{6D49FF0C-D403-4F8C-8967-53864DE7641E}" dt="2025-03-20T08:45:54.452" v="42" actId="21"/>
          <ac:spMkLst>
            <pc:docMk/>
            <pc:sldMk cId="3640704924" sldId="2169"/>
            <ac:spMk id="2" creationId="{0636ECD6-5429-7D11-E24C-7536797BB7EC}"/>
          </ac:spMkLst>
        </pc:spChg>
        <pc:spChg chg="del">
          <ac:chgData name="Alaa Khamis" userId="e9d8d96f-0e91-4cdd-8b6b-d0984d6e299e" providerId="ADAL" clId="{6D49FF0C-D403-4F8C-8967-53864DE7641E}" dt="2025-03-20T08:45:54.452" v="42" actId="21"/>
          <ac:spMkLst>
            <pc:docMk/>
            <pc:sldMk cId="3640704924" sldId="2169"/>
            <ac:spMk id="13" creationId="{71E0B44F-CDDE-FF6E-7B18-342A0A36011D}"/>
          </ac:spMkLst>
        </pc:spChg>
        <pc:picChg chg="mod">
          <ac:chgData name="Alaa Khamis" userId="e9d8d96f-0e91-4cdd-8b6b-d0984d6e299e" providerId="ADAL" clId="{6D49FF0C-D403-4F8C-8967-53864DE7641E}" dt="2025-03-20T08:46:02.525" v="43" actId="1076"/>
          <ac:picMkLst>
            <pc:docMk/>
            <pc:sldMk cId="3640704924" sldId="2169"/>
            <ac:picMk id="5" creationId="{CD0EEC7D-7792-BE8A-1D3D-97E62C58F6B9}"/>
          </ac:picMkLst>
        </pc:picChg>
        <pc:picChg chg="del">
          <ac:chgData name="Alaa Khamis" userId="e9d8d96f-0e91-4cdd-8b6b-d0984d6e299e" providerId="ADAL" clId="{6D49FF0C-D403-4F8C-8967-53864DE7641E}" dt="2025-03-20T08:45:54.452" v="42" actId="21"/>
          <ac:picMkLst>
            <pc:docMk/>
            <pc:sldMk cId="3640704924" sldId="2169"/>
            <ac:picMk id="15" creationId="{4AF2D765-9C45-1253-64D2-C659C318D172}"/>
          </ac:picMkLst>
        </pc:picChg>
      </pc:sldChg>
      <pc:sldChg chg="modNotesTx">
        <pc:chgData name="Alaa Khamis" userId="e9d8d96f-0e91-4cdd-8b6b-d0984d6e299e" providerId="ADAL" clId="{6D49FF0C-D403-4F8C-8967-53864DE7641E}" dt="2025-03-20T08:46:12.627" v="44" actId="6549"/>
        <pc:sldMkLst>
          <pc:docMk/>
          <pc:sldMk cId="1631765362" sldId="2173"/>
        </pc:sldMkLst>
      </pc:sldChg>
      <pc:sldChg chg="modNotesTx">
        <pc:chgData name="Alaa Khamis" userId="e9d8d96f-0e91-4cdd-8b6b-d0984d6e299e" providerId="ADAL" clId="{6D49FF0C-D403-4F8C-8967-53864DE7641E}" dt="2025-03-20T08:46:22.202" v="45" actId="6549"/>
        <pc:sldMkLst>
          <pc:docMk/>
          <pc:sldMk cId="3027364865" sldId="2180"/>
        </pc:sldMkLst>
      </pc:sldChg>
      <pc:sldChg chg="addSp delSp modSp mod">
        <pc:chgData name="Alaa Khamis" userId="e9d8d96f-0e91-4cdd-8b6b-d0984d6e299e" providerId="ADAL" clId="{6D49FF0C-D403-4F8C-8967-53864DE7641E}" dt="2025-03-20T08:47:07.911" v="57" actId="1037"/>
        <pc:sldMkLst>
          <pc:docMk/>
          <pc:sldMk cId="3659534915" sldId="2190"/>
        </pc:sldMkLst>
        <pc:spChg chg="del">
          <ac:chgData name="Alaa Khamis" userId="e9d8d96f-0e91-4cdd-8b6b-d0984d6e299e" providerId="ADAL" clId="{6D49FF0C-D403-4F8C-8967-53864DE7641E}" dt="2025-03-20T08:47:01.288" v="48" actId="478"/>
          <ac:spMkLst>
            <pc:docMk/>
            <pc:sldMk cId="3659534915" sldId="2190"/>
            <ac:spMk id="3" creationId="{C01EDAE1-0984-8DEB-9F6A-86FDD3A34502}"/>
          </ac:spMkLst>
        </pc:spChg>
        <pc:spChg chg="del">
          <ac:chgData name="Alaa Khamis" userId="e9d8d96f-0e91-4cdd-8b6b-d0984d6e299e" providerId="ADAL" clId="{6D49FF0C-D403-4F8C-8967-53864DE7641E}" dt="2025-03-20T08:47:01.288" v="48" actId="478"/>
          <ac:spMkLst>
            <pc:docMk/>
            <pc:sldMk cId="3659534915" sldId="2190"/>
            <ac:spMk id="4" creationId="{FA56F4D8-DD09-CFD1-90A5-B2EDAEB698B0}"/>
          </ac:spMkLst>
        </pc:spChg>
        <pc:spChg chg="del">
          <ac:chgData name="Alaa Khamis" userId="e9d8d96f-0e91-4cdd-8b6b-d0984d6e299e" providerId="ADAL" clId="{6D49FF0C-D403-4F8C-8967-53864DE7641E}" dt="2025-03-20T08:47:01.288" v="48" actId="478"/>
          <ac:spMkLst>
            <pc:docMk/>
            <pc:sldMk cId="3659534915" sldId="2190"/>
            <ac:spMk id="5" creationId="{D261B9BE-7790-C9DB-CC1A-A5C062AC4CE5}"/>
          </ac:spMkLst>
        </pc:spChg>
        <pc:spChg chg="del">
          <ac:chgData name="Alaa Khamis" userId="e9d8d96f-0e91-4cdd-8b6b-d0984d6e299e" providerId="ADAL" clId="{6D49FF0C-D403-4F8C-8967-53864DE7641E}" dt="2025-03-20T08:47:01.288" v="48" actId="478"/>
          <ac:spMkLst>
            <pc:docMk/>
            <pc:sldMk cId="3659534915" sldId="2190"/>
            <ac:spMk id="6" creationId="{4B5248BF-608A-7108-B7F9-229C31420590}"/>
          </ac:spMkLst>
        </pc:spChg>
        <pc:spChg chg="del">
          <ac:chgData name="Alaa Khamis" userId="e9d8d96f-0e91-4cdd-8b6b-d0984d6e299e" providerId="ADAL" clId="{6D49FF0C-D403-4F8C-8967-53864DE7641E}" dt="2025-03-20T08:47:01.288" v="48" actId="478"/>
          <ac:spMkLst>
            <pc:docMk/>
            <pc:sldMk cId="3659534915" sldId="2190"/>
            <ac:spMk id="9" creationId="{2F89E3D7-F825-FD33-EFAA-671D756CBE8D}"/>
          </ac:spMkLst>
        </pc:spChg>
        <pc:spChg chg="del">
          <ac:chgData name="Alaa Khamis" userId="e9d8d96f-0e91-4cdd-8b6b-d0984d6e299e" providerId="ADAL" clId="{6D49FF0C-D403-4F8C-8967-53864DE7641E}" dt="2025-03-20T08:47:01.288" v="48" actId="478"/>
          <ac:spMkLst>
            <pc:docMk/>
            <pc:sldMk cId="3659534915" sldId="2190"/>
            <ac:spMk id="13" creationId="{AA52DF0E-2D13-70DA-505B-90A94A156C7A}"/>
          </ac:spMkLst>
        </pc:spChg>
        <pc:spChg chg="del">
          <ac:chgData name="Alaa Khamis" userId="e9d8d96f-0e91-4cdd-8b6b-d0984d6e299e" providerId="ADAL" clId="{6D49FF0C-D403-4F8C-8967-53864DE7641E}" dt="2025-03-20T08:47:01.288" v="48" actId="478"/>
          <ac:spMkLst>
            <pc:docMk/>
            <pc:sldMk cId="3659534915" sldId="2190"/>
            <ac:spMk id="17" creationId="{98008DEF-A5B7-F19B-7313-F92EB496BD48}"/>
          </ac:spMkLst>
        </pc:spChg>
        <pc:spChg chg="del">
          <ac:chgData name="Alaa Khamis" userId="e9d8d96f-0e91-4cdd-8b6b-d0984d6e299e" providerId="ADAL" clId="{6D49FF0C-D403-4F8C-8967-53864DE7641E}" dt="2025-03-20T08:47:01.288" v="48" actId="478"/>
          <ac:spMkLst>
            <pc:docMk/>
            <pc:sldMk cId="3659534915" sldId="2190"/>
            <ac:spMk id="18" creationId="{5FDAC951-0A1C-4B92-424C-2682A0F51B01}"/>
          </ac:spMkLst>
        </pc:spChg>
        <pc:spChg chg="del">
          <ac:chgData name="Alaa Khamis" userId="e9d8d96f-0e91-4cdd-8b6b-d0984d6e299e" providerId="ADAL" clId="{6D49FF0C-D403-4F8C-8967-53864DE7641E}" dt="2025-03-20T08:47:01.288" v="48" actId="478"/>
          <ac:spMkLst>
            <pc:docMk/>
            <pc:sldMk cId="3659534915" sldId="2190"/>
            <ac:spMk id="20" creationId="{331873A1-1AA8-ED03-081F-F53B9C3A8EF5}"/>
          </ac:spMkLst>
        </pc:spChg>
        <pc:spChg chg="del">
          <ac:chgData name="Alaa Khamis" userId="e9d8d96f-0e91-4cdd-8b6b-d0984d6e299e" providerId="ADAL" clId="{6D49FF0C-D403-4F8C-8967-53864DE7641E}" dt="2025-03-20T08:47:01.288" v="48" actId="478"/>
          <ac:spMkLst>
            <pc:docMk/>
            <pc:sldMk cId="3659534915" sldId="2190"/>
            <ac:spMk id="21" creationId="{AB47C1D3-3CB5-C227-592F-0B253050855F}"/>
          </ac:spMkLst>
        </pc:spChg>
        <pc:picChg chg="add mod">
          <ac:chgData name="Alaa Khamis" userId="e9d8d96f-0e91-4cdd-8b6b-d0984d6e299e" providerId="ADAL" clId="{6D49FF0C-D403-4F8C-8967-53864DE7641E}" dt="2025-03-20T08:47:07.911" v="57" actId="1037"/>
          <ac:picMkLst>
            <pc:docMk/>
            <pc:sldMk cId="3659534915" sldId="2190"/>
            <ac:picMk id="11" creationId="{F878E064-B649-4F09-C148-C7A23655B79D}"/>
          </ac:picMkLst>
        </pc:picChg>
      </pc:sldChg>
      <pc:sldChg chg="delSp modSp mod">
        <pc:chgData name="Alaa Khamis" userId="e9d8d96f-0e91-4cdd-8b6b-d0984d6e299e" providerId="ADAL" clId="{6D49FF0C-D403-4F8C-8967-53864DE7641E}" dt="2025-03-20T08:48:27.570" v="71" actId="1076"/>
        <pc:sldMkLst>
          <pc:docMk/>
          <pc:sldMk cId="886287567" sldId="2193"/>
        </pc:sldMkLst>
        <pc:spChg chg="mod">
          <ac:chgData name="Alaa Khamis" userId="e9d8d96f-0e91-4cdd-8b6b-d0984d6e299e" providerId="ADAL" clId="{6D49FF0C-D403-4F8C-8967-53864DE7641E}" dt="2025-03-20T08:48:13.023" v="68" actId="207"/>
          <ac:spMkLst>
            <pc:docMk/>
            <pc:sldMk cId="886287567" sldId="2193"/>
            <ac:spMk id="2" creationId="{FC0C4F8F-067F-EBCA-733F-45EC4DEC982E}"/>
          </ac:spMkLst>
        </pc:spChg>
        <pc:spChg chg="del mod">
          <ac:chgData name="Alaa Khamis" userId="e9d8d96f-0e91-4cdd-8b6b-d0984d6e299e" providerId="ADAL" clId="{6D49FF0C-D403-4F8C-8967-53864DE7641E}" dt="2025-03-20T08:48:20.559" v="70" actId="21"/>
          <ac:spMkLst>
            <pc:docMk/>
            <pc:sldMk cId="886287567" sldId="2193"/>
            <ac:spMk id="3" creationId="{E787B324-DF99-B23C-4633-F0BD51A78655}"/>
          </ac:spMkLst>
        </pc:spChg>
        <pc:spChg chg="mod">
          <ac:chgData name="Alaa Khamis" userId="e9d8d96f-0e91-4cdd-8b6b-d0984d6e299e" providerId="ADAL" clId="{6D49FF0C-D403-4F8C-8967-53864DE7641E}" dt="2025-03-20T08:48:13.023" v="68" actId="207"/>
          <ac:spMkLst>
            <pc:docMk/>
            <pc:sldMk cId="886287567" sldId="2193"/>
            <ac:spMk id="4" creationId="{9C223684-D272-7B3C-0480-ACD0B3110C96}"/>
          </ac:spMkLst>
        </pc:spChg>
        <pc:spChg chg="del mod">
          <ac:chgData name="Alaa Khamis" userId="e9d8d96f-0e91-4cdd-8b6b-d0984d6e299e" providerId="ADAL" clId="{6D49FF0C-D403-4F8C-8967-53864DE7641E}" dt="2025-03-20T08:48:20.559" v="70" actId="21"/>
          <ac:spMkLst>
            <pc:docMk/>
            <pc:sldMk cId="886287567" sldId="2193"/>
            <ac:spMk id="10" creationId="{CCB78D4C-7074-4E2A-381A-E20EA5E82BC5}"/>
          </ac:spMkLst>
        </pc:spChg>
        <pc:spChg chg="del mod">
          <ac:chgData name="Alaa Khamis" userId="e9d8d96f-0e91-4cdd-8b6b-d0984d6e299e" providerId="ADAL" clId="{6D49FF0C-D403-4F8C-8967-53864DE7641E}" dt="2025-03-20T08:48:20.559" v="70" actId="21"/>
          <ac:spMkLst>
            <pc:docMk/>
            <pc:sldMk cId="886287567" sldId="2193"/>
            <ac:spMk id="13" creationId="{6547CE04-5945-7881-D13B-CCC7F63C3FAD}"/>
          </ac:spMkLst>
        </pc:spChg>
        <pc:spChg chg="mod">
          <ac:chgData name="Alaa Khamis" userId="e9d8d96f-0e91-4cdd-8b6b-d0984d6e299e" providerId="ADAL" clId="{6D49FF0C-D403-4F8C-8967-53864DE7641E}" dt="2025-03-20T08:48:13.023" v="68" actId="207"/>
          <ac:spMkLst>
            <pc:docMk/>
            <pc:sldMk cId="886287567" sldId="2193"/>
            <ac:spMk id="14" creationId="{A519D7AB-24DA-28F6-601B-4E46FC48E904}"/>
          </ac:spMkLst>
        </pc:spChg>
        <pc:spChg chg="del mod">
          <ac:chgData name="Alaa Khamis" userId="e9d8d96f-0e91-4cdd-8b6b-d0984d6e299e" providerId="ADAL" clId="{6D49FF0C-D403-4F8C-8967-53864DE7641E}" dt="2025-03-20T08:48:20.559" v="70" actId="21"/>
          <ac:spMkLst>
            <pc:docMk/>
            <pc:sldMk cId="886287567" sldId="2193"/>
            <ac:spMk id="17" creationId="{DEC0820E-58B2-4DCA-5A2A-F704DC979C41}"/>
          </ac:spMkLst>
        </pc:spChg>
        <pc:spChg chg="del mod">
          <ac:chgData name="Alaa Khamis" userId="e9d8d96f-0e91-4cdd-8b6b-d0984d6e299e" providerId="ADAL" clId="{6D49FF0C-D403-4F8C-8967-53864DE7641E}" dt="2025-03-20T08:48:20.559" v="70" actId="21"/>
          <ac:spMkLst>
            <pc:docMk/>
            <pc:sldMk cId="886287567" sldId="2193"/>
            <ac:spMk id="18" creationId="{9BD42B4E-457A-4F6A-6F3B-860BAE48A807}"/>
          </ac:spMkLst>
        </pc:spChg>
        <pc:spChg chg="del mod">
          <ac:chgData name="Alaa Khamis" userId="e9d8d96f-0e91-4cdd-8b6b-d0984d6e299e" providerId="ADAL" clId="{6D49FF0C-D403-4F8C-8967-53864DE7641E}" dt="2025-03-20T08:48:20.559" v="70" actId="21"/>
          <ac:spMkLst>
            <pc:docMk/>
            <pc:sldMk cId="886287567" sldId="2193"/>
            <ac:spMk id="19" creationId="{D762173C-90D2-BC4B-1C02-C70CA9D83EEB}"/>
          </ac:spMkLst>
        </pc:spChg>
        <pc:spChg chg="del mod">
          <ac:chgData name="Alaa Khamis" userId="e9d8d96f-0e91-4cdd-8b6b-d0984d6e299e" providerId="ADAL" clId="{6D49FF0C-D403-4F8C-8967-53864DE7641E}" dt="2025-03-20T08:48:20.559" v="70" actId="21"/>
          <ac:spMkLst>
            <pc:docMk/>
            <pc:sldMk cId="886287567" sldId="2193"/>
            <ac:spMk id="20" creationId="{68DD836C-59B4-F15B-CF93-627EBE0E33B8}"/>
          </ac:spMkLst>
        </pc:spChg>
        <pc:spChg chg="del">
          <ac:chgData name="Alaa Khamis" userId="e9d8d96f-0e91-4cdd-8b6b-d0984d6e299e" providerId="ADAL" clId="{6D49FF0C-D403-4F8C-8967-53864DE7641E}" dt="2025-03-20T08:48:20.559" v="70" actId="21"/>
          <ac:spMkLst>
            <pc:docMk/>
            <pc:sldMk cId="886287567" sldId="2193"/>
            <ac:spMk id="25" creationId="{5B417F66-4040-1CE4-6604-380D55006657}"/>
          </ac:spMkLst>
        </pc:spChg>
        <pc:spChg chg="del">
          <ac:chgData name="Alaa Khamis" userId="e9d8d96f-0e91-4cdd-8b6b-d0984d6e299e" providerId="ADAL" clId="{6D49FF0C-D403-4F8C-8967-53864DE7641E}" dt="2025-03-20T08:48:20.559" v="70" actId="21"/>
          <ac:spMkLst>
            <pc:docMk/>
            <pc:sldMk cId="886287567" sldId="2193"/>
            <ac:spMk id="29" creationId="{DAB296D9-3311-1005-3567-9EFC2B09FDB2}"/>
          </ac:spMkLst>
        </pc:spChg>
        <pc:spChg chg="del">
          <ac:chgData name="Alaa Khamis" userId="e9d8d96f-0e91-4cdd-8b6b-d0984d6e299e" providerId="ADAL" clId="{6D49FF0C-D403-4F8C-8967-53864DE7641E}" dt="2025-03-20T08:48:20.559" v="70" actId="21"/>
          <ac:spMkLst>
            <pc:docMk/>
            <pc:sldMk cId="886287567" sldId="2193"/>
            <ac:spMk id="31" creationId="{CECA5A0C-8FFB-1930-5B24-C331F6797341}"/>
          </ac:spMkLst>
        </pc:spChg>
        <pc:picChg chg="mod">
          <ac:chgData name="Alaa Khamis" userId="e9d8d96f-0e91-4cdd-8b6b-d0984d6e299e" providerId="ADAL" clId="{6D49FF0C-D403-4F8C-8967-53864DE7641E}" dt="2025-03-20T08:48:27.570" v="71" actId="1076"/>
          <ac:picMkLst>
            <pc:docMk/>
            <pc:sldMk cId="886287567" sldId="2193"/>
            <ac:picMk id="22" creationId="{F86FF608-3CC2-471F-9B76-37401B6B4070}"/>
          </ac:picMkLst>
        </pc:picChg>
      </pc:sldChg>
      <pc:sldChg chg="modNotesTx">
        <pc:chgData name="Alaa Khamis" userId="e9d8d96f-0e91-4cdd-8b6b-d0984d6e299e" providerId="ADAL" clId="{6D49FF0C-D403-4F8C-8967-53864DE7641E}" dt="2025-03-20T08:48:31.286" v="72" actId="6549"/>
        <pc:sldMkLst>
          <pc:docMk/>
          <pc:sldMk cId="1059941387" sldId="2235"/>
        </pc:sldMkLst>
      </pc:sldChg>
      <pc:sldChg chg="modNotesTx">
        <pc:chgData name="Alaa Khamis" userId="e9d8d96f-0e91-4cdd-8b6b-d0984d6e299e" providerId="ADAL" clId="{6D49FF0C-D403-4F8C-8967-53864DE7641E}" dt="2025-03-20T08:48:35.093" v="73" actId="6549"/>
        <pc:sldMkLst>
          <pc:docMk/>
          <pc:sldMk cId="4266793809" sldId="2236"/>
        </pc:sldMkLst>
      </pc:sldChg>
      <pc:sldChg chg="modNotesTx">
        <pc:chgData name="Alaa Khamis" userId="e9d8d96f-0e91-4cdd-8b6b-d0984d6e299e" providerId="ADAL" clId="{6D49FF0C-D403-4F8C-8967-53864DE7641E}" dt="2025-03-20T08:48:38.656" v="74" actId="6549"/>
        <pc:sldMkLst>
          <pc:docMk/>
          <pc:sldMk cId="3183976113" sldId="2237"/>
        </pc:sldMkLst>
      </pc:sldChg>
      <pc:sldChg chg="modNotesTx">
        <pc:chgData name="Alaa Khamis" userId="e9d8d96f-0e91-4cdd-8b6b-d0984d6e299e" providerId="ADAL" clId="{6D49FF0C-D403-4F8C-8967-53864DE7641E}" dt="2025-03-20T08:46:26.379" v="46" actId="6549"/>
        <pc:sldMkLst>
          <pc:docMk/>
          <pc:sldMk cId="110646080" sldId="2242"/>
        </pc:sldMkLst>
      </pc:sldChg>
      <pc:sldChg chg="modNotesTx">
        <pc:chgData name="Alaa Khamis" userId="e9d8d96f-0e91-4cdd-8b6b-d0984d6e299e" providerId="ADAL" clId="{6D49FF0C-D403-4F8C-8967-53864DE7641E}" dt="2025-03-20T08:46:30.857" v="47" actId="6549"/>
        <pc:sldMkLst>
          <pc:docMk/>
          <pc:sldMk cId="2600837654" sldId="2147138970"/>
        </pc:sldMkLst>
      </pc:sldChg>
      <pc:sldChg chg="del">
        <pc:chgData name="Alaa Khamis" userId="e9d8d96f-0e91-4cdd-8b6b-d0984d6e299e" providerId="ADAL" clId="{6D49FF0C-D403-4F8C-8967-53864DE7641E}" dt="2025-03-19T22:18:39.839" v="8" actId="47"/>
        <pc:sldMkLst>
          <pc:docMk/>
          <pc:sldMk cId="2742832896" sldId="2147138971"/>
        </pc:sldMkLst>
      </pc:sldChg>
      <pc:sldChg chg="del">
        <pc:chgData name="Alaa Khamis" userId="e9d8d96f-0e91-4cdd-8b6b-d0984d6e299e" providerId="ADAL" clId="{6D49FF0C-D403-4F8C-8967-53864DE7641E}" dt="2025-03-19T22:18:39.839" v="8" actId="47"/>
        <pc:sldMkLst>
          <pc:docMk/>
          <pc:sldMk cId="3869323346" sldId="2147138972"/>
        </pc:sldMkLst>
      </pc:sldChg>
      <pc:sldChg chg="del">
        <pc:chgData name="Alaa Khamis" userId="e9d8d96f-0e91-4cdd-8b6b-d0984d6e299e" providerId="ADAL" clId="{6D49FF0C-D403-4F8C-8967-53864DE7641E}" dt="2025-03-19T22:18:39.839" v="8" actId="47"/>
        <pc:sldMkLst>
          <pc:docMk/>
          <pc:sldMk cId="1182615527" sldId="2147138973"/>
        </pc:sldMkLst>
      </pc:sldChg>
      <pc:sldChg chg="modSp add mod">
        <pc:chgData name="Alaa Khamis" userId="e9d8d96f-0e91-4cdd-8b6b-d0984d6e299e" providerId="ADAL" clId="{6D49FF0C-D403-4F8C-8967-53864DE7641E}" dt="2025-03-19T22:18:15.312" v="6" actId="20577"/>
        <pc:sldMkLst>
          <pc:docMk/>
          <pc:sldMk cId="526068420" sldId="2147138974"/>
        </pc:sldMkLst>
        <pc:spChg chg="mod">
          <ac:chgData name="Alaa Khamis" userId="e9d8d96f-0e91-4cdd-8b6b-d0984d6e299e" providerId="ADAL" clId="{6D49FF0C-D403-4F8C-8967-53864DE7641E}" dt="2025-03-19T22:18:15.312" v="6" actId="20577"/>
          <ac:spMkLst>
            <pc:docMk/>
            <pc:sldMk cId="526068420" sldId="2147138974"/>
            <ac:spMk id="22" creationId="{15432DD1-B568-48EE-BA6B-A80B23EA0530}"/>
          </ac:spMkLst>
        </pc:spChg>
      </pc:sldChg>
    </pc:docChg>
  </pc:docChgLst>
  <pc:docChgLst>
    <pc:chgData name="Alaa Khamis" userId="e9d8d96f-0e91-4cdd-8b6b-d0984d6e299e" providerId="ADAL" clId="{808CCBA0-6CFD-429B-8041-374ABD6F40BD}"/>
    <pc:docChg chg="undo redo custSel addSld delSld modSld sldOrd">
      <pc:chgData name="Alaa Khamis" userId="e9d8d96f-0e91-4cdd-8b6b-d0984d6e299e" providerId="ADAL" clId="{808CCBA0-6CFD-429B-8041-374ABD6F40BD}" dt="2024-12-15T05:40:02.778" v="794" actId="47"/>
      <pc:docMkLst>
        <pc:docMk/>
      </pc:docMkLst>
      <pc:sldChg chg="addSp delSp modSp mod">
        <pc:chgData name="Alaa Khamis" userId="e9d8d96f-0e91-4cdd-8b6b-d0984d6e299e" providerId="ADAL" clId="{808CCBA0-6CFD-429B-8041-374ABD6F40BD}" dt="2024-12-12T06:29:49.702" v="318" actId="478"/>
        <pc:sldMkLst>
          <pc:docMk/>
          <pc:sldMk cId="1080670522" sldId="1494"/>
        </pc:sldMkLst>
      </pc:sldChg>
      <pc:sldChg chg="add del">
        <pc:chgData name="Alaa Khamis" userId="e9d8d96f-0e91-4cdd-8b6b-d0984d6e299e" providerId="ADAL" clId="{808CCBA0-6CFD-429B-8041-374ABD6F40BD}" dt="2024-12-10T12:11:24.775" v="257" actId="47"/>
        <pc:sldMkLst>
          <pc:docMk/>
          <pc:sldMk cId="3850604720" sldId="1772"/>
        </pc:sldMkLst>
      </pc:sldChg>
      <pc:sldChg chg="add del">
        <pc:chgData name="Alaa Khamis" userId="e9d8d96f-0e91-4cdd-8b6b-d0984d6e299e" providerId="ADAL" clId="{808CCBA0-6CFD-429B-8041-374ABD6F40BD}" dt="2024-12-10T12:11:26.689" v="258" actId="47"/>
        <pc:sldMkLst>
          <pc:docMk/>
          <pc:sldMk cId="4156035473" sldId="1773"/>
        </pc:sldMkLst>
      </pc:sldChg>
      <pc:sldChg chg="modSp add del mod">
        <pc:chgData name="Alaa Khamis" userId="e9d8d96f-0e91-4cdd-8b6b-d0984d6e299e" providerId="ADAL" clId="{808CCBA0-6CFD-429B-8041-374ABD6F40BD}" dt="2024-12-12T09:17:26.097" v="589"/>
        <pc:sldMkLst>
          <pc:docMk/>
          <pc:sldMk cId="362405437" sldId="1774"/>
        </pc:sldMkLst>
      </pc:sldChg>
      <pc:sldChg chg="modSp mod ord">
        <pc:chgData name="Alaa Khamis" userId="e9d8d96f-0e91-4cdd-8b6b-d0984d6e299e" providerId="ADAL" clId="{808CCBA0-6CFD-429B-8041-374ABD6F40BD}" dt="2024-12-12T09:17:15.650" v="587" actId="20577"/>
        <pc:sldMkLst>
          <pc:docMk/>
          <pc:sldMk cId="3077816041" sldId="1776"/>
        </pc:sldMkLst>
      </pc:sldChg>
      <pc:sldChg chg="modSp add del mod">
        <pc:chgData name="Alaa Khamis" userId="e9d8d96f-0e91-4cdd-8b6b-d0984d6e299e" providerId="ADAL" clId="{808CCBA0-6CFD-429B-8041-374ABD6F40BD}" dt="2024-12-15T05:39:44.330" v="791" actId="1076"/>
        <pc:sldMkLst>
          <pc:docMk/>
          <pc:sldMk cId="2232956928" sldId="1777"/>
        </pc:sldMkLst>
      </pc:sldChg>
      <pc:sldChg chg="modSp mod">
        <pc:chgData name="Alaa Khamis" userId="e9d8d96f-0e91-4cdd-8b6b-d0984d6e299e" providerId="ADAL" clId="{808CCBA0-6CFD-429B-8041-374ABD6F40BD}" dt="2024-12-15T05:38:00.803" v="768" actId="6549"/>
        <pc:sldMkLst>
          <pc:docMk/>
          <pc:sldMk cId="1927273272" sldId="1790"/>
        </pc:sldMkLst>
      </pc:sldChg>
      <pc:sldChg chg="modSp mod">
        <pc:chgData name="Alaa Khamis" userId="e9d8d96f-0e91-4cdd-8b6b-d0984d6e299e" providerId="ADAL" clId="{808CCBA0-6CFD-429B-8041-374ABD6F40BD}" dt="2024-12-15T05:39:51.437" v="792" actId="6549"/>
        <pc:sldMkLst>
          <pc:docMk/>
          <pc:sldMk cId="2374329020" sldId="1791"/>
        </pc:sldMkLst>
      </pc:sldChg>
      <pc:sldChg chg="modSp mod">
        <pc:chgData name="Alaa Khamis" userId="e9d8d96f-0e91-4cdd-8b6b-d0984d6e299e" providerId="ADAL" clId="{808CCBA0-6CFD-429B-8041-374ABD6F40BD}" dt="2024-12-15T05:39:56.435" v="793" actId="6549"/>
        <pc:sldMkLst>
          <pc:docMk/>
          <pc:sldMk cId="2963922251" sldId="1795"/>
        </pc:sldMkLst>
      </pc:sldChg>
      <pc:sldChg chg="del">
        <pc:chgData name="Alaa Khamis" userId="e9d8d96f-0e91-4cdd-8b6b-d0984d6e299e" providerId="ADAL" clId="{808CCBA0-6CFD-429B-8041-374ABD6F40BD}" dt="2024-12-15T05:37:14.769" v="764" actId="47"/>
        <pc:sldMkLst>
          <pc:docMk/>
          <pc:sldMk cId="229966385" sldId="1800"/>
        </pc:sldMkLst>
      </pc:sldChg>
      <pc:sldChg chg="del">
        <pc:chgData name="Alaa Khamis" userId="e9d8d96f-0e91-4cdd-8b6b-d0984d6e299e" providerId="ADAL" clId="{808CCBA0-6CFD-429B-8041-374ABD6F40BD}" dt="2024-12-15T05:37:11.718" v="763" actId="47"/>
        <pc:sldMkLst>
          <pc:docMk/>
          <pc:sldMk cId="1802310836" sldId="1802"/>
        </pc:sldMkLst>
      </pc:sldChg>
      <pc:sldChg chg="modSp mod">
        <pc:chgData name="Alaa Khamis" userId="e9d8d96f-0e91-4cdd-8b6b-d0984d6e299e" providerId="ADAL" clId="{808CCBA0-6CFD-429B-8041-374ABD6F40BD}" dt="2024-12-15T05:37:17.633" v="765" actId="6549"/>
        <pc:sldMkLst>
          <pc:docMk/>
          <pc:sldMk cId="2957293204" sldId="1804"/>
        </pc:sldMkLst>
      </pc:sldChg>
      <pc:sldChg chg="modSp mod">
        <pc:chgData name="Alaa Khamis" userId="e9d8d96f-0e91-4cdd-8b6b-d0984d6e299e" providerId="ADAL" clId="{808CCBA0-6CFD-429B-8041-374ABD6F40BD}" dt="2024-12-15T05:37:58.866" v="767" actId="6549"/>
        <pc:sldMkLst>
          <pc:docMk/>
          <pc:sldMk cId="1349857674" sldId="1815"/>
        </pc:sldMkLst>
      </pc:sldChg>
      <pc:sldChg chg="modSp">
        <pc:chgData name="Alaa Khamis" userId="e9d8d96f-0e91-4cdd-8b6b-d0984d6e299e" providerId="ADAL" clId="{808CCBA0-6CFD-429B-8041-374ABD6F40BD}" dt="2024-12-12T09:19:47.233" v="615" actId="255"/>
        <pc:sldMkLst>
          <pc:docMk/>
          <pc:sldMk cId="3644014082" sldId="1825"/>
        </pc:sldMkLst>
      </pc:sldChg>
      <pc:sldChg chg="addSp delSp modSp mod">
        <pc:chgData name="Alaa Khamis" userId="e9d8d96f-0e91-4cdd-8b6b-d0984d6e299e" providerId="ADAL" clId="{808CCBA0-6CFD-429B-8041-374ABD6F40BD}" dt="2024-12-12T09:10:14.029" v="417" actId="948"/>
        <pc:sldMkLst>
          <pc:docMk/>
          <pc:sldMk cId="210761876" sldId="1838"/>
        </pc:sldMkLst>
      </pc:sldChg>
      <pc:sldChg chg="addSp modSp del">
        <pc:chgData name="Alaa Khamis" userId="e9d8d96f-0e91-4cdd-8b6b-d0984d6e299e" providerId="ADAL" clId="{808CCBA0-6CFD-429B-8041-374ABD6F40BD}" dt="2024-12-15T05:40:02.778" v="794" actId="47"/>
        <pc:sldMkLst>
          <pc:docMk/>
          <pc:sldMk cId="3223571018" sldId="1868"/>
        </pc:sldMkLst>
      </pc:sldChg>
      <pc:sldChg chg="modSp mod">
        <pc:chgData name="Alaa Khamis" userId="e9d8d96f-0e91-4cdd-8b6b-d0984d6e299e" providerId="ADAL" clId="{808CCBA0-6CFD-429B-8041-374ABD6F40BD}" dt="2024-12-15T05:36:58.687" v="762" actId="20577"/>
        <pc:sldMkLst>
          <pc:docMk/>
          <pc:sldMk cId="1250582016" sldId="1869"/>
        </pc:sldMkLst>
      </pc:sldChg>
      <pc:sldChg chg="modSp mod ord">
        <pc:chgData name="Alaa Khamis" userId="e9d8d96f-0e91-4cdd-8b6b-d0984d6e299e" providerId="ADAL" clId="{808CCBA0-6CFD-429B-8041-374ABD6F40BD}" dt="2024-12-12T09:11:22.850" v="424" actId="255"/>
        <pc:sldMkLst>
          <pc:docMk/>
          <pc:sldMk cId="3555376500" sldId="2147138957"/>
        </pc:sldMkLst>
      </pc:sldChg>
      <pc:sldChg chg="del">
        <pc:chgData name="Alaa Khamis" userId="e9d8d96f-0e91-4cdd-8b6b-d0984d6e299e" providerId="ADAL" clId="{808CCBA0-6CFD-429B-8041-374ABD6F40BD}" dt="2024-12-15T05:37:44.155" v="766" actId="47"/>
        <pc:sldMkLst>
          <pc:docMk/>
          <pc:sldMk cId="1703023252" sldId="2147138963"/>
        </pc:sldMkLst>
      </pc:sldChg>
      <pc:sldChg chg="addSp delSp modSp mod">
        <pc:chgData name="Alaa Khamis" userId="e9d8d96f-0e91-4cdd-8b6b-d0984d6e299e" providerId="ADAL" clId="{808CCBA0-6CFD-429B-8041-374ABD6F40BD}" dt="2024-12-10T12:07:54.712" v="131" actId="20577"/>
        <pc:sldMkLst>
          <pc:docMk/>
          <pc:sldMk cId="1010048198" sldId="2147138965"/>
        </pc:sldMkLst>
      </pc:sldChg>
      <pc:sldChg chg="modSp mod ord">
        <pc:chgData name="Alaa Khamis" userId="e9d8d96f-0e91-4cdd-8b6b-d0984d6e299e" providerId="ADAL" clId="{808CCBA0-6CFD-429B-8041-374ABD6F40BD}" dt="2024-12-12T09:19:16.421" v="610" actId="1076"/>
        <pc:sldMkLst>
          <pc:docMk/>
          <pc:sldMk cId="2189834049" sldId="2147138968"/>
        </pc:sldMkLst>
      </pc:sldChg>
      <pc:sldChg chg="addSp delSp modSp add mod">
        <pc:chgData name="Alaa Khamis" userId="e9d8d96f-0e91-4cdd-8b6b-d0984d6e299e" providerId="ADAL" clId="{808CCBA0-6CFD-429B-8041-374ABD6F40BD}" dt="2024-12-12T09:17:22.094" v="588"/>
        <pc:sldMkLst>
          <pc:docMk/>
          <pc:sldMk cId="1526427345" sldId="2147138969"/>
        </pc:sldMkLst>
      </pc:sldChg>
      <pc:sldChg chg="delSp modSp add mod">
        <pc:chgData name="Alaa Khamis" userId="e9d8d96f-0e91-4cdd-8b6b-d0984d6e299e" providerId="ADAL" clId="{808CCBA0-6CFD-429B-8041-374ABD6F40BD}" dt="2024-12-15T05:36:35.173" v="758" actId="20577"/>
        <pc:sldMkLst>
          <pc:docMk/>
          <pc:sldMk cId="2394861405" sldId="2147138970"/>
        </pc:sldMkLst>
      </pc:sldChg>
    </pc:docChg>
  </pc:docChgLst>
  <pc:docChgLst>
    <pc:chgData name="Alaa Khamis" userId="e9d8d96f-0e91-4cdd-8b6b-d0984d6e299e" providerId="ADAL" clId="{CA57A0DD-F27F-480B-8D94-EBDCE1EA937B}"/>
    <pc:docChg chg="undo custSel addSld delSld modSld sldOrd">
      <pc:chgData name="Alaa Khamis" userId="e9d8d96f-0e91-4cdd-8b6b-d0984d6e299e" providerId="ADAL" clId="{CA57A0DD-F27F-480B-8D94-EBDCE1EA937B}" dt="2025-01-15T08:39:26.449" v="756" actId="2696"/>
      <pc:docMkLst>
        <pc:docMk/>
      </pc:docMkLst>
      <pc:sldChg chg="modSp mod">
        <pc:chgData name="Alaa Khamis" userId="e9d8d96f-0e91-4cdd-8b6b-d0984d6e299e" providerId="ADAL" clId="{CA57A0DD-F27F-480B-8D94-EBDCE1EA937B}" dt="2025-01-14T12:48:49.774" v="9" actId="1035"/>
        <pc:sldMkLst>
          <pc:docMk/>
          <pc:sldMk cId="1875216593" sldId="1860"/>
        </pc:sldMkLst>
        <pc:spChg chg="mod">
          <ac:chgData name="Alaa Khamis" userId="e9d8d96f-0e91-4cdd-8b6b-d0984d6e299e" providerId="ADAL" clId="{CA57A0DD-F27F-480B-8D94-EBDCE1EA937B}" dt="2025-01-14T12:48:49.774" v="9" actId="1035"/>
          <ac:spMkLst>
            <pc:docMk/>
            <pc:sldMk cId="1875216593" sldId="1860"/>
            <ac:spMk id="25"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1"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2"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3" creationId="{00000000-0000-0000-0000-000000000000}"/>
          </ac:spMkLst>
        </pc:spChg>
        <pc:graphicFrameChg chg="mod">
          <ac:chgData name="Alaa Khamis" userId="e9d8d96f-0e91-4cdd-8b6b-d0984d6e299e" providerId="ADAL" clId="{CA57A0DD-F27F-480B-8D94-EBDCE1EA937B}" dt="2025-01-14T12:48:46.324" v="7" actId="1035"/>
          <ac:graphicFrameMkLst>
            <pc:docMk/>
            <pc:sldMk cId="1875216593" sldId="1860"/>
            <ac:graphicFrameMk id="28" creationId="{00000000-0000-0000-0000-000000000000}"/>
          </ac:graphicFrameMkLst>
        </pc:graphicFrameChg>
        <pc:graphicFrameChg chg="mod">
          <ac:chgData name="Alaa Khamis" userId="e9d8d96f-0e91-4cdd-8b6b-d0984d6e299e" providerId="ADAL" clId="{CA57A0DD-F27F-480B-8D94-EBDCE1EA937B}" dt="2025-01-14T12:48:46.324" v="7" actId="1035"/>
          <ac:graphicFrameMkLst>
            <pc:docMk/>
            <pc:sldMk cId="1875216593" sldId="1860"/>
            <ac:graphicFrameMk id="30" creationId="{00000000-0000-0000-0000-000000000000}"/>
          </ac:graphicFrameMkLst>
        </pc:graphicFrameChg>
      </pc:sldChg>
      <pc:sldChg chg="modSp del mod">
        <pc:chgData name="Alaa Khamis" userId="e9d8d96f-0e91-4cdd-8b6b-d0984d6e299e" providerId="ADAL" clId="{CA57A0DD-F27F-480B-8D94-EBDCE1EA937B}" dt="2025-01-14T13:50:25.054" v="328" actId="47"/>
        <pc:sldMkLst>
          <pc:docMk/>
          <pc:sldMk cId="1910243697" sldId="2092"/>
        </pc:sldMkLst>
      </pc:sldChg>
      <pc:sldChg chg="addSp delSp modSp add mod">
        <pc:chgData name="Alaa Khamis" userId="e9d8d96f-0e91-4cdd-8b6b-d0984d6e299e" providerId="ADAL" clId="{CA57A0DD-F27F-480B-8D94-EBDCE1EA937B}" dt="2025-01-14T14:54:15.740" v="521" actId="313"/>
        <pc:sldMkLst>
          <pc:docMk/>
          <pc:sldMk cId="1301791476" sldId="2093"/>
        </pc:sldMkLst>
        <pc:spChg chg="mod">
          <ac:chgData name="Alaa Khamis" userId="e9d8d96f-0e91-4cdd-8b6b-d0984d6e299e" providerId="ADAL" clId="{CA57A0DD-F27F-480B-8D94-EBDCE1EA937B}" dt="2025-01-14T14:54:15.740" v="521" actId="313"/>
          <ac:spMkLst>
            <pc:docMk/>
            <pc:sldMk cId="1301791476" sldId="2093"/>
            <ac:spMk id="2" creationId="{00000000-0000-0000-0000-000000000000}"/>
          </ac:spMkLst>
        </pc:spChg>
        <pc:spChg chg="add mod">
          <ac:chgData name="Alaa Khamis" userId="e9d8d96f-0e91-4cdd-8b6b-d0984d6e299e" providerId="ADAL" clId="{CA57A0DD-F27F-480B-8D94-EBDCE1EA937B}" dt="2025-01-14T13:49:47.186" v="323"/>
          <ac:spMkLst>
            <pc:docMk/>
            <pc:sldMk cId="1301791476" sldId="2093"/>
            <ac:spMk id="3" creationId="{F5DAD6E4-4A4F-2CD7-7B6A-AA1700D77615}"/>
          </ac:spMkLst>
        </pc:spChg>
        <pc:spChg chg="add mod">
          <ac:chgData name="Alaa Khamis" userId="e9d8d96f-0e91-4cdd-8b6b-d0984d6e299e" providerId="ADAL" clId="{CA57A0DD-F27F-480B-8D94-EBDCE1EA937B}" dt="2025-01-14T13:49:47.186" v="323"/>
          <ac:spMkLst>
            <pc:docMk/>
            <pc:sldMk cId="1301791476" sldId="2093"/>
            <ac:spMk id="4" creationId="{0BEFCE9C-0744-3DAB-64E8-5327CBF5F193}"/>
          </ac:spMkLst>
        </pc:spChg>
      </pc:sldChg>
      <pc:sldChg chg="addSp delSp modSp add mod">
        <pc:chgData name="Alaa Khamis" userId="e9d8d96f-0e91-4cdd-8b6b-d0984d6e299e" providerId="ADAL" clId="{CA57A0DD-F27F-480B-8D94-EBDCE1EA937B}" dt="2025-01-14T13:49:40.635" v="321"/>
        <pc:sldMkLst>
          <pc:docMk/>
          <pc:sldMk cId="1144702484" sldId="2094"/>
        </pc:sldMkLst>
        <pc:spChg chg="add mod">
          <ac:chgData name="Alaa Khamis" userId="e9d8d96f-0e91-4cdd-8b6b-d0984d6e299e" providerId="ADAL" clId="{CA57A0DD-F27F-480B-8D94-EBDCE1EA937B}" dt="2025-01-14T13:49:40.635" v="321"/>
          <ac:spMkLst>
            <pc:docMk/>
            <pc:sldMk cId="1144702484" sldId="2094"/>
            <ac:spMk id="2" creationId="{701F909E-FB84-AA87-F1CE-F2452937DC9B}"/>
          </ac:spMkLst>
        </pc:spChg>
        <pc:spChg chg="add mod">
          <ac:chgData name="Alaa Khamis" userId="e9d8d96f-0e91-4cdd-8b6b-d0984d6e299e" providerId="ADAL" clId="{CA57A0DD-F27F-480B-8D94-EBDCE1EA937B}" dt="2025-01-14T13:49:40.635" v="321"/>
          <ac:spMkLst>
            <pc:docMk/>
            <pc:sldMk cId="1144702484" sldId="2094"/>
            <ac:spMk id="3" creationId="{BFF6DB98-93F1-B539-F243-4C0686DABB78}"/>
          </ac:spMkLst>
        </pc:spChg>
      </pc:sldChg>
      <pc:sldChg chg="addSp delSp modSp add mod">
        <pc:chgData name="Alaa Khamis" userId="e9d8d96f-0e91-4cdd-8b6b-d0984d6e299e" providerId="ADAL" clId="{CA57A0DD-F27F-480B-8D94-EBDCE1EA937B}" dt="2025-01-14T13:49:51.833" v="325"/>
        <pc:sldMkLst>
          <pc:docMk/>
          <pc:sldMk cId="3814667206" sldId="2120"/>
        </pc:sldMkLst>
        <pc:spChg chg="add mod">
          <ac:chgData name="Alaa Khamis" userId="e9d8d96f-0e91-4cdd-8b6b-d0984d6e299e" providerId="ADAL" clId="{CA57A0DD-F27F-480B-8D94-EBDCE1EA937B}" dt="2025-01-14T13:49:51.833" v="325"/>
          <ac:spMkLst>
            <pc:docMk/>
            <pc:sldMk cId="3814667206" sldId="2120"/>
            <ac:spMk id="3" creationId="{B92B961D-ED28-5FA9-6526-D635B7ECC32B}"/>
          </ac:spMkLst>
        </pc:spChg>
        <pc:spChg chg="add mod">
          <ac:chgData name="Alaa Khamis" userId="e9d8d96f-0e91-4cdd-8b6b-d0984d6e299e" providerId="ADAL" clId="{CA57A0DD-F27F-480B-8D94-EBDCE1EA937B}" dt="2025-01-14T13:49:51.833" v="325"/>
          <ac:spMkLst>
            <pc:docMk/>
            <pc:sldMk cId="3814667206" sldId="2120"/>
            <ac:spMk id="4" creationId="{43BB533E-65BD-A497-E0E1-7E17686F6A13}"/>
          </ac:spMkLst>
        </pc:spChg>
      </pc:sldChg>
      <pc:sldChg chg="addSp delSp modSp add mod">
        <pc:chgData name="Alaa Khamis" userId="e9d8d96f-0e91-4cdd-8b6b-d0984d6e299e" providerId="ADAL" clId="{CA57A0DD-F27F-480B-8D94-EBDCE1EA937B}" dt="2025-01-14T13:49:56.809" v="327"/>
        <pc:sldMkLst>
          <pc:docMk/>
          <pc:sldMk cId="2975250129" sldId="2121"/>
        </pc:sldMkLst>
        <pc:spChg chg="add mod">
          <ac:chgData name="Alaa Khamis" userId="e9d8d96f-0e91-4cdd-8b6b-d0984d6e299e" providerId="ADAL" clId="{CA57A0DD-F27F-480B-8D94-EBDCE1EA937B}" dt="2025-01-14T13:49:56.809" v="327"/>
          <ac:spMkLst>
            <pc:docMk/>
            <pc:sldMk cId="2975250129" sldId="2121"/>
            <ac:spMk id="2" creationId="{D996E101-D92F-D0E3-75C8-A9BA2F73F196}"/>
          </ac:spMkLst>
        </pc:spChg>
        <pc:spChg chg="add mod">
          <ac:chgData name="Alaa Khamis" userId="e9d8d96f-0e91-4cdd-8b6b-d0984d6e299e" providerId="ADAL" clId="{CA57A0DD-F27F-480B-8D94-EBDCE1EA937B}" dt="2025-01-14T13:49:56.809" v="327"/>
          <ac:spMkLst>
            <pc:docMk/>
            <pc:sldMk cId="2975250129" sldId="2121"/>
            <ac:spMk id="3" creationId="{4CEDC4C2-FE36-6EBE-1D0C-75DC6D5F91FC}"/>
          </ac:spMkLst>
        </pc:spChg>
      </pc:sldChg>
      <pc:sldChg chg="addSp delSp modSp add mod">
        <pc:chgData name="Alaa Khamis" userId="e9d8d96f-0e91-4cdd-8b6b-d0984d6e299e" providerId="ADAL" clId="{CA57A0DD-F27F-480B-8D94-EBDCE1EA937B}" dt="2025-01-14T13:48:59.857" v="306" actId="478"/>
        <pc:sldMkLst>
          <pc:docMk/>
          <pc:sldMk cId="3040066172" sldId="2153"/>
        </pc:sldMkLst>
        <pc:spChg chg="add mod">
          <ac:chgData name="Alaa Khamis" userId="e9d8d96f-0e91-4cdd-8b6b-d0984d6e299e" providerId="ADAL" clId="{CA57A0DD-F27F-480B-8D94-EBDCE1EA937B}" dt="2025-01-14T13:48:52.464" v="302"/>
          <ac:spMkLst>
            <pc:docMk/>
            <pc:sldMk cId="3040066172" sldId="2153"/>
            <ac:spMk id="2" creationId="{41717940-7302-4EB9-3AEA-FFEE5446BAB3}"/>
          </ac:spMkLst>
        </pc:spChg>
        <pc:spChg chg="add mod">
          <ac:chgData name="Alaa Khamis" userId="e9d8d96f-0e91-4cdd-8b6b-d0984d6e299e" providerId="ADAL" clId="{CA57A0DD-F27F-480B-8D94-EBDCE1EA937B}" dt="2025-01-14T13:48:57.870" v="305" actId="20577"/>
          <ac:spMkLst>
            <pc:docMk/>
            <pc:sldMk cId="3040066172" sldId="2153"/>
            <ac:spMk id="3" creationId="{A0B78E07-2B8E-D695-AC4D-EE417C687BCC}"/>
          </ac:spMkLst>
        </pc:spChg>
      </pc:sldChg>
      <pc:sldChg chg="del mod modShow">
        <pc:chgData name="Alaa Khamis" userId="e9d8d96f-0e91-4cdd-8b6b-d0984d6e299e" providerId="ADAL" clId="{CA57A0DD-F27F-480B-8D94-EBDCE1EA937B}" dt="2025-01-14T13:50:25.054" v="328" actId="47"/>
        <pc:sldMkLst>
          <pc:docMk/>
          <pc:sldMk cId="429692226" sldId="2155"/>
        </pc:sldMkLst>
      </pc:sldChg>
      <pc:sldChg chg="del mod modShow">
        <pc:chgData name="Alaa Khamis" userId="e9d8d96f-0e91-4cdd-8b6b-d0984d6e299e" providerId="ADAL" clId="{CA57A0DD-F27F-480B-8D94-EBDCE1EA937B}" dt="2025-01-14T13:50:25.054" v="328" actId="47"/>
        <pc:sldMkLst>
          <pc:docMk/>
          <pc:sldMk cId="3158331562" sldId="2156"/>
        </pc:sldMkLst>
      </pc:sldChg>
      <pc:sldChg chg="del">
        <pc:chgData name="Alaa Khamis" userId="e9d8d96f-0e91-4cdd-8b6b-d0984d6e299e" providerId="ADAL" clId="{CA57A0DD-F27F-480B-8D94-EBDCE1EA937B}" dt="2025-01-14T13:20:18.143" v="271" actId="47"/>
        <pc:sldMkLst>
          <pc:docMk/>
          <pc:sldMk cId="2501386903" sldId="2157"/>
        </pc:sldMkLst>
      </pc:sldChg>
      <pc:sldChg chg="del">
        <pc:chgData name="Alaa Khamis" userId="e9d8d96f-0e91-4cdd-8b6b-d0984d6e299e" providerId="ADAL" clId="{CA57A0DD-F27F-480B-8D94-EBDCE1EA937B}" dt="2025-01-14T13:50:25.054" v="328" actId="47"/>
        <pc:sldMkLst>
          <pc:docMk/>
          <pc:sldMk cId="1642793188" sldId="2158"/>
        </pc:sldMkLst>
      </pc:sldChg>
      <pc:sldChg chg="del">
        <pc:chgData name="Alaa Khamis" userId="e9d8d96f-0e91-4cdd-8b6b-d0984d6e299e" providerId="ADAL" clId="{CA57A0DD-F27F-480B-8D94-EBDCE1EA937B}" dt="2025-01-14T13:50:25.054" v="328" actId="47"/>
        <pc:sldMkLst>
          <pc:docMk/>
          <pc:sldMk cId="1375281633" sldId="2159"/>
        </pc:sldMkLst>
      </pc:sldChg>
      <pc:sldChg chg="del">
        <pc:chgData name="Alaa Khamis" userId="e9d8d96f-0e91-4cdd-8b6b-d0984d6e299e" providerId="ADAL" clId="{CA57A0DD-F27F-480B-8D94-EBDCE1EA937B}" dt="2025-01-14T13:50:25.054" v="328" actId="47"/>
        <pc:sldMkLst>
          <pc:docMk/>
          <pc:sldMk cId="1870641087" sldId="2160"/>
        </pc:sldMkLst>
      </pc:sldChg>
      <pc:sldChg chg="del">
        <pc:chgData name="Alaa Khamis" userId="e9d8d96f-0e91-4cdd-8b6b-d0984d6e299e" providerId="ADAL" clId="{CA57A0DD-F27F-480B-8D94-EBDCE1EA937B}" dt="2025-01-14T13:50:29.633" v="329" actId="47"/>
        <pc:sldMkLst>
          <pc:docMk/>
          <pc:sldMk cId="3292492840" sldId="2161"/>
        </pc:sldMkLst>
      </pc:sldChg>
      <pc:sldChg chg="del">
        <pc:chgData name="Alaa Khamis" userId="e9d8d96f-0e91-4cdd-8b6b-d0984d6e299e" providerId="ADAL" clId="{CA57A0DD-F27F-480B-8D94-EBDCE1EA937B}" dt="2025-01-14T13:50:31.135" v="330" actId="47"/>
        <pc:sldMkLst>
          <pc:docMk/>
          <pc:sldMk cId="4145850278" sldId="2162"/>
        </pc:sldMkLst>
      </pc:sldChg>
      <pc:sldChg chg="del mod modShow">
        <pc:chgData name="Alaa Khamis" userId="e9d8d96f-0e91-4cdd-8b6b-d0984d6e299e" providerId="ADAL" clId="{CA57A0DD-F27F-480B-8D94-EBDCE1EA937B}" dt="2025-01-14T13:50:25.054" v="328" actId="47"/>
        <pc:sldMkLst>
          <pc:docMk/>
          <pc:sldMk cId="3728591863" sldId="2163"/>
        </pc:sldMkLst>
      </pc:sldChg>
      <pc:sldChg chg="del">
        <pc:chgData name="Alaa Khamis" userId="e9d8d96f-0e91-4cdd-8b6b-d0984d6e299e" providerId="ADAL" clId="{CA57A0DD-F27F-480B-8D94-EBDCE1EA937B}" dt="2025-01-14T13:50:25.054" v="328" actId="47"/>
        <pc:sldMkLst>
          <pc:docMk/>
          <pc:sldMk cId="2150260979" sldId="2166"/>
        </pc:sldMkLst>
      </pc:sldChg>
      <pc:sldChg chg="del mod modShow">
        <pc:chgData name="Alaa Khamis" userId="e9d8d96f-0e91-4cdd-8b6b-d0984d6e299e" providerId="ADAL" clId="{CA57A0DD-F27F-480B-8D94-EBDCE1EA937B}" dt="2025-01-14T13:50:25.054" v="328" actId="47"/>
        <pc:sldMkLst>
          <pc:docMk/>
          <pc:sldMk cId="626895807" sldId="2167"/>
        </pc:sldMkLst>
      </pc:sldChg>
      <pc:sldChg chg="del">
        <pc:chgData name="Alaa Khamis" userId="e9d8d96f-0e91-4cdd-8b6b-d0984d6e299e" providerId="ADAL" clId="{CA57A0DD-F27F-480B-8D94-EBDCE1EA937B}" dt="2025-01-14T13:50:25.054" v="328" actId="47"/>
        <pc:sldMkLst>
          <pc:docMk/>
          <pc:sldMk cId="3450638070" sldId="2168"/>
        </pc:sldMkLst>
      </pc:sldChg>
      <pc:sldChg chg="addSp modSp mod">
        <pc:chgData name="Alaa Khamis" userId="e9d8d96f-0e91-4cdd-8b6b-d0984d6e299e" providerId="ADAL" clId="{CA57A0DD-F27F-480B-8D94-EBDCE1EA937B}" dt="2025-01-14T14:55:00.362" v="522" actId="113"/>
        <pc:sldMkLst>
          <pc:docMk/>
          <pc:sldMk cId="3640704924" sldId="2169"/>
        </pc:sldMkLst>
        <pc:spChg chg="add mod">
          <ac:chgData name="Alaa Khamis" userId="e9d8d96f-0e91-4cdd-8b6b-d0984d6e299e" providerId="ADAL" clId="{CA57A0DD-F27F-480B-8D94-EBDCE1EA937B}" dt="2025-01-14T13:01:03.206" v="124" actId="1036"/>
          <ac:spMkLst>
            <pc:docMk/>
            <pc:sldMk cId="3640704924" sldId="2169"/>
            <ac:spMk id="3" creationId="{8836ECEC-5E6D-E93E-CCCC-4BAE2CB72409}"/>
          </ac:spMkLst>
        </pc:spChg>
        <pc:spChg chg="mod">
          <ac:chgData name="Alaa Khamis" userId="e9d8d96f-0e91-4cdd-8b6b-d0984d6e299e" providerId="ADAL" clId="{CA57A0DD-F27F-480B-8D94-EBDCE1EA937B}" dt="2025-01-14T14:55:00.362" v="522" actId="113"/>
          <ac:spMkLst>
            <pc:docMk/>
            <pc:sldMk cId="3640704924" sldId="2169"/>
            <ac:spMk id="4" creationId="{FEB730DA-1D7C-4B9A-B5F2-CD816993FB81}"/>
          </ac:spMkLst>
        </pc:spChg>
        <pc:spChg chg="mod">
          <ac:chgData name="Alaa Khamis" userId="e9d8d96f-0e91-4cdd-8b6b-d0984d6e299e" providerId="ADAL" clId="{CA57A0DD-F27F-480B-8D94-EBDCE1EA937B}" dt="2025-01-14T13:01:09.847" v="131" actId="1037"/>
          <ac:spMkLst>
            <pc:docMk/>
            <pc:sldMk cId="3640704924" sldId="2169"/>
            <ac:spMk id="13" creationId="{71E0B44F-CDDE-FF6E-7B18-342A0A36011D}"/>
          </ac:spMkLst>
        </pc:spChg>
        <pc:picChg chg="mod">
          <ac:chgData name="Alaa Khamis" userId="e9d8d96f-0e91-4cdd-8b6b-d0984d6e299e" providerId="ADAL" clId="{CA57A0DD-F27F-480B-8D94-EBDCE1EA937B}" dt="2025-01-14T13:01:09.847" v="131" actId="1037"/>
          <ac:picMkLst>
            <pc:docMk/>
            <pc:sldMk cId="3640704924" sldId="2169"/>
            <ac:picMk id="15" creationId="{4AF2D765-9C45-1253-64D2-C659C318D172}"/>
          </ac:picMkLst>
        </pc:picChg>
      </pc:sldChg>
      <pc:sldChg chg="modSp mod">
        <pc:chgData name="Alaa Khamis" userId="e9d8d96f-0e91-4cdd-8b6b-d0984d6e299e" providerId="ADAL" clId="{CA57A0DD-F27F-480B-8D94-EBDCE1EA937B}" dt="2025-01-14T13:01:37.526" v="132" actId="14100"/>
        <pc:sldMkLst>
          <pc:docMk/>
          <pc:sldMk cId="1631765362" sldId="2173"/>
        </pc:sldMkLst>
        <pc:spChg chg="mod">
          <ac:chgData name="Alaa Khamis" userId="e9d8d96f-0e91-4cdd-8b6b-d0984d6e299e" providerId="ADAL" clId="{CA57A0DD-F27F-480B-8D94-EBDCE1EA937B}" dt="2025-01-14T13:01:37.526" v="132" actId="14100"/>
          <ac:spMkLst>
            <pc:docMk/>
            <pc:sldMk cId="1631765362" sldId="2173"/>
            <ac:spMk id="3" creationId="{6DEA3773-C3F0-BB13-9EB5-22F259DE6FC6}"/>
          </ac:spMkLst>
        </pc:spChg>
      </pc:sldChg>
      <pc:sldChg chg="modSp mod">
        <pc:chgData name="Alaa Khamis" userId="e9d8d96f-0e91-4cdd-8b6b-d0984d6e299e" providerId="ADAL" clId="{CA57A0DD-F27F-480B-8D94-EBDCE1EA937B}" dt="2025-01-14T13:01:54.136" v="134" actId="1036"/>
        <pc:sldMkLst>
          <pc:docMk/>
          <pc:sldMk cId="801027332" sldId="2175"/>
        </pc:sldMkLst>
        <pc:spChg chg="mod">
          <ac:chgData name="Alaa Khamis" userId="e9d8d96f-0e91-4cdd-8b6b-d0984d6e299e" providerId="ADAL" clId="{CA57A0DD-F27F-480B-8D94-EBDCE1EA937B}" dt="2025-01-14T13:01:54.136" v="134" actId="1036"/>
          <ac:spMkLst>
            <pc:docMk/>
            <pc:sldMk cId="801027332" sldId="2175"/>
            <ac:spMk id="7" creationId="{9AB845EE-5391-2E67-204F-9AE5EA71503D}"/>
          </ac:spMkLst>
        </pc:spChg>
        <pc:picChg chg="mod">
          <ac:chgData name="Alaa Khamis" userId="e9d8d96f-0e91-4cdd-8b6b-d0984d6e299e" providerId="ADAL" clId="{CA57A0DD-F27F-480B-8D94-EBDCE1EA937B}" dt="2025-01-14T13:01:54.136" v="134" actId="1036"/>
          <ac:picMkLst>
            <pc:docMk/>
            <pc:sldMk cId="801027332" sldId="2175"/>
            <ac:picMk id="6" creationId="{18B350D5-6061-D163-1A3D-C7ED5F800F9A}"/>
          </ac:picMkLst>
        </pc:picChg>
        <pc:cxnChg chg="mod">
          <ac:chgData name="Alaa Khamis" userId="e9d8d96f-0e91-4cdd-8b6b-d0984d6e299e" providerId="ADAL" clId="{CA57A0DD-F27F-480B-8D94-EBDCE1EA937B}" dt="2025-01-14T13:01:54.136" v="134" actId="1036"/>
          <ac:cxnSpMkLst>
            <pc:docMk/>
            <pc:sldMk cId="801027332" sldId="2175"/>
            <ac:cxnSpMk id="12" creationId="{0CA802B1-4349-695D-F21E-3871F9CECAED}"/>
          </ac:cxnSpMkLst>
        </pc:cxnChg>
      </pc:sldChg>
      <pc:sldChg chg="modAnim">
        <pc:chgData name="Alaa Khamis" userId="e9d8d96f-0e91-4cdd-8b6b-d0984d6e299e" providerId="ADAL" clId="{CA57A0DD-F27F-480B-8D94-EBDCE1EA937B}" dt="2025-01-14T13:02:40.434" v="135"/>
        <pc:sldMkLst>
          <pc:docMk/>
          <pc:sldMk cId="3027364865" sldId="2180"/>
        </pc:sldMkLst>
      </pc:sldChg>
      <pc:sldChg chg="modSp mod">
        <pc:chgData name="Alaa Khamis" userId="e9d8d96f-0e91-4cdd-8b6b-d0984d6e299e" providerId="ADAL" clId="{CA57A0DD-F27F-480B-8D94-EBDCE1EA937B}" dt="2025-01-14T13:38:40.763" v="278" actId="14100"/>
        <pc:sldMkLst>
          <pc:docMk/>
          <pc:sldMk cId="842445843" sldId="2183"/>
        </pc:sldMkLst>
        <pc:spChg chg="mod">
          <ac:chgData name="Alaa Khamis" userId="e9d8d96f-0e91-4cdd-8b6b-d0984d6e299e" providerId="ADAL" clId="{CA57A0DD-F27F-480B-8D94-EBDCE1EA937B}" dt="2025-01-14T13:38:40.763" v="278" actId="14100"/>
          <ac:spMkLst>
            <pc:docMk/>
            <pc:sldMk cId="842445843" sldId="2183"/>
            <ac:spMk id="29" creationId="{BBB9798C-0610-D3A5-EDD4-833CB1BE222D}"/>
          </ac:spMkLst>
        </pc:spChg>
      </pc:sldChg>
      <pc:sldChg chg="addSp modSp mod modAnim">
        <pc:chgData name="Alaa Khamis" userId="e9d8d96f-0e91-4cdd-8b6b-d0984d6e299e" providerId="ADAL" clId="{CA57A0DD-F27F-480B-8D94-EBDCE1EA937B}" dt="2025-01-14T13:16:52.660" v="258"/>
        <pc:sldMkLst>
          <pc:docMk/>
          <pc:sldMk cId="1643872536" sldId="2189"/>
        </pc:sldMkLst>
        <pc:spChg chg="add mod">
          <ac:chgData name="Alaa Khamis" userId="e9d8d96f-0e91-4cdd-8b6b-d0984d6e299e" providerId="ADAL" clId="{CA57A0DD-F27F-480B-8D94-EBDCE1EA937B}" dt="2025-01-14T13:16:21.276" v="251" actId="122"/>
          <ac:spMkLst>
            <pc:docMk/>
            <pc:sldMk cId="1643872536" sldId="2189"/>
            <ac:spMk id="4" creationId="{148755E9-4F44-002B-A8A3-0A33CED5486F}"/>
          </ac:spMkLst>
        </pc:spChg>
        <pc:spChg chg="add mod">
          <ac:chgData name="Alaa Khamis" userId="e9d8d96f-0e91-4cdd-8b6b-d0984d6e299e" providerId="ADAL" clId="{CA57A0DD-F27F-480B-8D94-EBDCE1EA937B}" dt="2025-01-14T13:16:17.833" v="250" actId="1037"/>
          <ac:spMkLst>
            <pc:docMk/>
            <pc:sldMk cId="1643872536" sldId="2189"/>
            <ac:spMk id="10" creationId="{CDF4D30B-6F09-717C-0838-B8072307A69D}"/>
          </ac:spMkLst>
        </pc:spChg>
        <pc:spChg chg="mod">
          <ac:chgData name="Alaa Khamis" userId="e9d8d96f-0e91-4cdd-8b6b-d0984d6e299e" providerId="ADAL" clId="{CA57A0DD-F27F-480B-8D94-EBDCE1EA937B}" dt="2025-01-14T13:05:28.707" v="137" actId="14100"/>
          <ac:spMkLst>
            <pc:docMk/>
            <pc:sldMk cId="1643872536" sldId="2189"/>
            <ac:spMk id="11" creationId="{A7981F01-5970-6E2A-79FE-78E386EEDB52}"/>
          </ac:spMkLst>
        </pc:spChg>
        <pc:picChg chg="add mod">
          <ac:chgData name="Alaa Khamis" userId="e9d8d96f-0e91-4cdd-8b6b-d0984d6e299e" providerId="ADAL" clId="{CA57A0DD-F27F-480B-8D94-EBDCE1EA937B}" dt="2025-01-14T13:15:09.082" v="206" actId="1036"/>
          <ac:picMkLst>
            <pc:docMk/>
            <pc:sldMk cId="1643872536" sldId="2189"/>
            <ac:picMk id="3" creationId="{F5B38F92-306E-E6B2-ABFD-B6244C488FB7}"/>
          </ac:picMkLst>
        </pc:picChg>
        <pc:picChg chg="add mod">
          <ac:chgData name="Alaa Khamis" userId="e9d8d96f-0e91-4cdd-8b6b-d0984d6e299e" providerId="ADAL" clId="{CA57A0DD-F27F-480B-8D94-EBDCE1EA937B}" dt="2025-01-14T13:15:13.230" v="209" actId="1035"/>
          <ac:picMkLst>
            <pc:docMk/>
            <pc:sldMk cId="1643872536" sldId="2189"/>
            <ac:picMk id="6" creationId="{B5B8FF3D-655D-B8B8-9C65-4153FBF35FCA}"/>
          </ac:picMkLst>
        </pc:picChg>
        <pc:picChg chg="add mod">
          <ac:chgData name="Alaa Khamis" userId="e9d8d96f-0e91-4cdd-8b6b-d0984d6e299e" providerId="ADAL" clId="{CA57A0DD-F27F-480B-8D94-EBDCE1EA937B}" dt="2025-01-14T13:15:13.230" v="209" actId="1035"/>
          <ac:picMkLst>
            <pc:docMk/>
            <pc:sldMk cId="1643872536" sldId="2189"/>
            <ac:picMk id="9" creationId="{7F77DD9D-23B5-A32C-8E7E-163A0BF3D0BD}"/>
          </ac:picMkLst>
        </pc:picChg>
        <pc:picChg chg="add mod">
          <ac:chgData name="Alaa Khamis" userId="e9d8d96f-0e91-4cdd-8b6b-d0984d6e299e" providerId="ADAL" clId="{CA57A0DD-F27F-480B-8D94-EBDCE1EA937B}" dt="2025-01-14T13:15:09.082" v="206" actId="1036"/>
          <ac:picMkLst>
            <pc:docMk/>
            <pc:sldMk cId="1643872536" sldId="2189"/>
            <ac:picMk id="1026" creationId="{A5BD9003-A2A9-496D-F8E2-F68DEC33C2CA}"/>
          </ac:picMkLst>
        </pc:picChg>
      </pc:sldChg>
      <pc:sldChg chg="modSp mod">
        <pc:chgData name="Alaa Khamis" userId="e9d8d96f-0e91-4cdd-8b6b-d0984d6e299e" providerId="ADAL" clId="{CA57A0DD-F27F-480B-8D94-EBDCE1EA937B}" dt="2025-01-14T13:17:17.433" v="263" actId="1035"/>
        <pc:sldMkLst>
          <pc:docMk/>
          <pc:sldMk cId="3659534915" sldId="2190"/>
        </pc:sldMkLst>
        <pc:spChg chg="mod">
          <ac:chgData name="Alaa Khamis" userId="e9d8d96f-0e91-4cdd-8b6b-d0984d6e299e" providerId="ADAL" clId="{CA57A0DD-F27F-480B-8D94-EBDCE1EA937B}" dt="2025-01-14T13:17:17.433" v="263" actId="1035"/>
          <ac:spMkLst>
            <pc:docMk/>
            <pc:sldMk cId="3659534915" sldId="2190"/>
            <ac:spMk id="19" creationId="{E7AE1BB4-638F-158C-AF88-C706A13B3A46}"/>
          </ac:spMkLst>
        </pc:spChg>
      </pc:sldChg>
      <pc:sldChg chg="modSp mod">
        <pc:chgData name="Alaa Khamis" userId="e9d8d96f-0e91-4cdd-8b6b-d0984d6e299e" providerId="ADAL" clId="{CA57A0DD-F27F-480B-8D94-EBDCE1EA937B}" dt="2025-01-14T13:18:59.796" v="270" actId="1035"/>
        <pc:sldMkLst>
          <pc:docMk/>
          <pc:sldMk cId="2307129792" sldId="2197"/>
        </pc:sldMkLst>
        <pc:picChg chg="mod modCrop">
          <ac:chgData name="Alaa Khamis" userId="e9d8d96f-0e91-4cdd-8b6b-d0984d6e299e" providerId="ADAL" clId="{CA57A0DD-F27F-480B-8D94-EBDCE1EA937B}" dt="2025-01-14T13:18:59.796" v="270" actId="1035"/>
          <ac:picMkLst>
            <pc:docMk/>
            <pc:sldMk cId="2307129792" sldId="2197"/>
            <ac:picMk id="2" creationId="{7BF31313-CCE6-83F4-A05F-EEEDEF82CC8B}"/>
          </ac:picMkLst>
        </pc:picChg>
      </pc:sldChg>
      <pc:sldChg chg="del">
        <pc:chgData name="Alaa Khamis" userId="e9d8d96f-0e91-4cdd-8b6b-d0984d6e299e" providerId="ADAL" clId="{CA57A0DD-F27F-480B-8D94-EBDCE1EA937B}" dt="2025-01-14T15:26:17.916" v="535" actId="47"/>
        <pc:sldMkLst>
          <pc:docMk/>
          <pc:sldMk cId="2307671489" sldId="2198"/>
        </pc:sldMkLst>
      </pc:sldChg>
      <pc:sldChg chg="del">
        <pc:chgData name="Alaa Khamis" userId="e9d8d96f-0e91-4cdd-8b6b-d0984d6e299e" providerId="ADAL" clId="{CA57A0DD-F27F-480B-8D94-EBDCE1EA937B}" dt="2025-01-14T15:26:17.916" v="535" actId="47"/>
        <pc:sldMkLst>
          <pc:docMk/>
          <pc:sldMk cId="1549896989" sldId="2200"/>
        </pc:sldMkLst>
      </pc:sldChg>
      <pc:sldChg chg="del">
        <pc:chgData name="Alaa Khamis" userId="e9d8d96f-0e91-4cdd-8b6b-d0984d6e299e" providerId="ADAL" clId="{CA57A0DD-F27F-480B-8D94-EBDCE1EA937B}" dt="2025-01-14T15:26:17.916" v="535" actId="47"/>
        <pc:sldMkLst>
          <pc:docMk/>
          <pc:sldMk cId="3648823192" sldId="2201"/>
        </pc:sldMkLst>
      </pc:sldChg>
      <pc:sldChg chg="del">
        <pc:chgData name="Alaa Khamis" userId="e9d8d96f-0e91-4cdd-8b6b-d0984d6e299e" providerId="ADAL" clId="{CA57A0DD-F27F-480B-8D94-EBDCE1EA937B}" dt="2025-01-14T15:26:17.916" v="535" actId="47"/>
        <pc:sldMkLst>
          <pc:docMk/>
          <pc:sldMk cId="991512988" sldId="2202"/>
        </pc:sldMkLst>
      </pc:sldChg>
      <pc:sldChg chg="del">
        <pc:chgData name="Alaa Khamis" userId="e9d8d96f-0e91-4cdd-8b6b-d0984d6e299e" providerId="ADAL" clId="{CA57A0DD-F27F-480B-8D94-EBDCE1EA937B}" dt="2025-01-14T15:26:17.916" v="535" actId="47"/>
        <pc:sldMkLst>
          <pc:docMk/>
          <pc:sldMk cId="1995549907" sldId="2203"/>
        </pc:sldMkLst>
      </pc:sldChg>
      <pc:sldChg chg="del">
        <pc:chgData name="Alaa Khamis" userId="e9d8d96f-0e91-4cdd-8b6b-d0984d6e299e" providerId="ADAL" clId="{CA57A0DD-F27F-480B-8D94-EBDCE1EA937B}" dt="2025-01-14T15:26:17.916" v="535" actId="47"/>
        <pc:sldMkLst>
          <pc:docMk/>
          <pc:sldMk cId="3465234230" sldId="2204"/>
        </pc:sldMkLst>
      </pc:sldChg>
      <pc:sldChg chg="modSp mod">
        <pc:chgData name="Alaa Khamis" userId="e9d8d96f-0e91-4cdd-8b6b-d0984d6e299e" providerId="ADAL" clId="{CA57A0DD-F27F-480B-8D94-EBDCE1EA937B}" dt="2025-01-14T13:39:23.956" v="281" actId="120"/>
        <pc:sldMkLst>
          <pc:docMk/>
          <pc:sldMk cId="387470171" sldId="2234"/>
        </pc:sldMkLst>
        <pc:graphicFrameChg chg="modGraphic">
          <ac:chgData name="Alaa Khamis" userId="e9d8d96f-0e91-4cdd-8b6b-d0984d6e299e" providerId="ADAL" clId="{CA57A0DD-F27F-480B-8D94-EBDCE1EA937B}" dt="2025-01-14T13:39:23.956" v="281" actId="120"/>
          <ac:graphicFrameMkLst>
            <pc:docMk/>
            <pc:sldMk cId="387470171" sldId="2234"/>
            <ac:graphicFrameMk id="3" creationId="{779D446E-F75F-F598-997F-CD2C378592C5}"/>
          </ac:graphicFrameMkLst>
        </pc:graphicFrameChg>
      </pc:sldChg>
      <pc:sldChg chg="modNotesTx">
        <pc:chgData name="Alaa Khamis" userId="e9d8d96f-0e91-4cdd-8b6b-d0984d6e299e" providerId="ADAL" clId="{CA57A0DD-F27F-480B-8D94-EBDCE1EA937B}" dt="2025-01-14T13:18:28.757" v="265" actId="20577"/>
        <pc:sldMkLst>
          <pc:docMk/>
          <pc:sldMk cId="4266793809" sldId="2236"/>
        </pc:sldMkLst>
      </pc:sldChg>
      <pc:sldChg chg="del">
        <pc:chgData name="Alaa Khamis" userId="e9d8d96f-0e91-4cdd-8b6b-d0984d6e299e" providerId="ADAL" clId="{CA57A0DD-F27F-480B-8D94-EBDCE1EA937B}" dt="2025-01-14T15:26:17.916" v="535" actId="47"/>
        <pc:sldMkLst>
          <pc:docMk/>
          <pc:sldMk cId="2785779006" sldId="2241"/>
        </pc:sldMkLst>
      </pc:sldChg>
      <pc:sldChg chg="addSp delSp modSp add mod modMedia modAnim modNotesTx">
        <pc:chgData name="Alaa Khamis" userId="e9d8d96f-0e91-4cdd-8b6b-d0984d6e299e" providerId="ADAL" clId="{CA57A0DD-F27F-480B-8D94-EBDCE1EA937B}" dt="2025-01-14T14:58:13.709" v="534" actId="1076"/>
        <pc:sldMkLst>
          <pc:docMk/>
          <pc:sldMk cId="110646080" sldId="2242"/>
        </pc:sldMkLst>
        <pc:spChg chg="add mod">
          <ac:chgData name="Alaa Khamis" userId="e9d8d96f-0e91-4cdd-8b6b-d0984d6e299e" providerId="ADAL" clId="{CA57A0DD-F27F-480B-8D94-EBDCE1EA937B}" dt="2025-01-14T13:48:27.638" v="286"/>
          <ac:spMkLst>
            <pc:docMk/>
            <pc:sldMk cId="110646080" sldId="2242"/>
            <ac:spMk id="2" creationId="{995713DD-937A-01E7-9A0F-43F952B77E1A}"/>
          </ac:spMkLst>
        </pc:spChg>
        <pc:spChg chg="add mod">
          <ac:chgData name="Alaa Khamis" userId="e9d8d96f-0e91-4cdd-8b6b-d0984d6e299e" providerId="ADAL" clId="{CA57A0DD-F27F-480B-8D94-EBDCE1EA937B}" dt="2025-01-14T14:05:23.022" v="465" actId="1076"/>
          <ac:spMkLst>
            <pc:docMk/>
            <pc:sldMk cId="110646080" sldId="2242"/>
            <ac:spMk id="3" creationId="{EF050FBB-B186-E27F-3085-8BBE396BD74A}"/>
          </ac:spMkLst>
        </pc:spChg>
        <pc:spChg chg="add mod">
          <ac:chgData name="Alaa Khamis" userId="e9d8d96f-0e91-4cdd-8b6b-d0984d6e299e" providerId="ADAL" clId="{CA57A0DD-F27F-480B-8D94-EBDCE1EA937B}" dt="2025-01-14T14:01:28.696" v="426" actId="1037"/>
          <ac:spMkLst>
            <pc:docMk/>
            <pc:sldMk cId="110646080" sldId="2242"/>
            <ac:spMk id="6" creationId="{33D232D9-748A-2E73-AD28-9F8955712930}"/>
          </ac:spMkLst>
        </pc:spChg>
        <pc:spChg chg="mod">
          <ac:chgData name="Alaa Khamis" userId="e9d8d96f-0e91-4cdd-8b6b-d0984d6e299e" providerId="ADAL" clId="{CA57A0DD-F27F-480B-8D94-EBDCE1EA937B}" dt="2025-01-14T14:58:13.420" v="533" actId="1076"/>
          <ac:spMkLst>
            <pc:docMk/>
            <pc:sldMk cId="110646080" sldId="2242"/>
            <ac:spMk id="8" creationId="{00000000-0000-0000-0000-000000000000}"/>
          </ac:spMkLst>
        </pc:spChg>
        <pc:spChg chg="add mod">
          <ac:chgData name="Alaa Khamis" userId="e9d8d96f-0e91-4cdd-8b6b-d0984d6e299e" providerId="ADAL" clId="{CA57A0DD-F27F-480B-8D94-EBDCE1EA937B}" dt="2025-01-14T14:58:13.709" v="534" actId="1076"/>
          <ac:spMkLst>
            <pc:docMk/>
            <pc:sldMk cId="110646080" sldId="2242"/>
            <ac:spMk id="12" creationId="{8E539F35-4794-084C-863F-26994A9336AD}"/>
          </ac:spMkLst>
        </pc:spChg>
        <pc:picChg chg="add mod">
          <ac:chgData name="Alaa Khamis" userId="e9d8d96f-0e91-4cdd-8b6b-d0984d6e299e" providerId="ADAL" clId="{CA57A0DD-F27F-480B-8D94-EBDCE1EA937B}" dt="2025-01-14T14:58:12.318" v="529" actId="1076"/>
          <ac:picMkLst>
            <pc:docMk/>
            <pc:sldMk cId="110646080" sldId="2242"/>
            <ac:picMk id="4" creationId="{0E127AFF-0879-5E63-9272-7DB3C6103418}"/>
          </ac:picMkLst>
        </pc:picChg>
        <pc:picChg chg="mod">
          <ac:chgData name="Alaa Khamis" userId="e9d8d96f-0e91-4cdd-8b6b-d0984d6e299e" providerId="ADAL" clId="{CA57A0DD-F27F-480B-8D94-EBDCE1EA937B}" dt="2025-01-14T14:58:13.420" v="533" actId="1076"/>
          <ac:picMkLst>
            <pc:docMk/>
            <pc:sldMk cId="110646080" sldId="2242"/>
            <ac:picMk id="7" creationId="{00000000-0000-0000-0000-000000000000}"/>
          </ac:picMkLst>
        </pc:picChg>
        <pc:picChg chg="mod">
          <ac:chgData name="Alaa Khamis" userId="e9d8d96f-0e91-4cdd-8b6b-d0984d6e299e" providerId="ADAL" clId="{CA57A0DD-F27F-480B-8D94-EBDCE1EA937B}" dt="2025-01-14T14:58:12.510" v="530" actId="1076"/>
          <ac:picMkLst>
            <pc:docMk/>
            <pc:sldMk cId="110646080" sldId="2242"/>
            <ac:picMk id="3074" creationId="{00000000-0000-0000-0000-000000000000}"/>
          </ac:picMkLst>
        </pc:picChg>
      </pc:sldChg>
      <pc:sldChg chg="addSp delSp modSp add mod">
        <pc:chgData name="Alaa Khamis" userId="e9d8d96f-0e91-4cdd-8b6b-d0984d6e299e" providerId="ADAL" clId="{CA57A0DD-F27F-480B-8D94-EBDCE1EA937B}" dt="2025-01-14T13:49:33.216" v="319" actId="1035"/>
        <pc:sldMkLst>
          <pc:docMk/>
          <pc:sldMk cId="2600837654" sldId="2147138970"/>
        </pc:sldMkLst>
        <pc:spChg chg="add mod">
          <ac:chgData name="Alaa Khamis" userId="e9d8d96f-0e91-4cdd-8b6b-d0984d6e299e" providerId="ADAL" clId="{CA57A0DD-F27F-480B-8D94-EBDCE1EA937B}" dt="2025-01-14T13:49:05.997" v="308"/>
          <ac:spMkLst>
            <pc:docMk/>
            <pc:sldMk cId="2600837654" sldId="2147138970"/>
            <ac:spMk id="3" creationId="{A5602317-AADF-B975-D61C-EB31C261E2F1}"/>
          </ac:spMkLst>
        </pc:spChg>
        <pc:spChg chg="add mod">
          <ac:chgData name="Alaa Khamis" userId="e9d8d96f-0e91-4cdd-8b6b-d0984d6e299e" providerId="ADAL" clId="{CA57A0DD-F27F-480B-8D94-EBDCE1EA937B}" dt="2025-01-14T13:49:26.888" v="310" actId="1076"/>
          <ac:spMkLst>
            <pc:docMk/>
            <pc:sldMk cId="2600837654" sldId="2147138970"/>
            <ac:spMk id="4" creationId="{4E7B5DE4-5C55-91EF-752F-5FEB863E0232}"/>
          </ac:spMkLst>
        </pc:spChg>
        <pc:spChg chg="mod">
          <ac:chgData name="Alaa Khamis" userId="e9d8d96f-0e91-4cdd-8b6b-d0984d6e299e" providerId="ADAL" clId="{CA57A0DD-F27F-480B-8D94-EBDCE1EA937B}" dt="2025-01-14T13:49:33.216" v="319" actId="1035"/>
          <ac:spMkLst>
            <pc:docMk/>
            <pc:sldMk cId="2600837654" sldId="2147138970"/>
            <ac:spMk id="4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2"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1"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3"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4"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6"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8" creationId="{00000000-0000-0000-0000-000000000000}"/>
          </ac:spMkLst>
        </pc:spChg>
      </pc:sldChg>
      <pc:sldChg chg="addSp delSp modSp add del mod">
        <pc:chgData name="Alaa Khamis" userId="e9d8d96f-0e91-4cdd-8b6b-d0984d6e299e" providerId="ADAL" clId="{CA57A0DD-F27F-480B-8D94-EBDCE1EA937B}" dt="2025-01-15T08:39:26.449" v="756" actId="2696"/>
        <pc:sldMkLst>
          <pc:docMk/>
          <pc:sldMk cId="2742832896" sldId="2147138971"/>
        </pc:sldMkLst>
      </pc:sldChg>
      <pc:sldChg chg="addSp delSp modSp add del mod ord">
        <pc:chgData name="Alaa Khamis" userId="e9d8d96f-0e91-4cdd-8b6b-d0984d6e299e" providerId="ADAL" clId="{CA57A0DD-F27F-480B-8D94-EBDCE1EA937B}" dt="2025-01-15T08:39:26.449" v="756" actId="2696"/>
        <pc:sldMkLst>
          <pc:docMk/>
          <pc:sldMk cId="3869323346" sldId="2147138972"/>
        </pc:sldMkLst>
      </pc:sldChg>
      <pc:sldChg chg="addSp delSp modSp add del mod">
        <pc:chgData name="Alaa Khamis" userId="e9d8d96f-0e91-4cdd-8b6b-d0984d6e299e" providerId="ADAL" clId="{CA57A0DD-F27F-480B-8D94-EBDCE1EA937B}" dt="2025-01-15T08:39:26.449" v="756" actId="2696"/>
        <pc:sldMkLst>
          <pc:docMk/>
          <pc:sldMk cId="1182615527" sldId="21471389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55EC-D6DC-14EE-A6B3-AF6C7A48C041}"/>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0B8BF04-22D4-D728-B6AC-5C9DD5AEA0B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1B5592DF-CC6E-60C4-00FD-EE9496BE530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0AABB40-FD9B-07F0-1A5D-0E2CABFDDA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827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ADF51-52E0-BE33-F7FA-9E0D68DECF2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A54A416-DDE3-E03A-AA86-3122F90D1C2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C0690AA-3A6D-FAB1-C1E1-7053805E629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E6AC407-45F7-32EA-4451-34F65E4518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399173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636C-4C0F-A5C3-AB79-44230537EB8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9DDDC07E-89B6-3141-96EF-BDE6A327700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43CEBF0-9953-17A5-A963-D7F3B1FCFA9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2825363-8B92-C45C-6D32-23281AFE6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4610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837F-DAA1-A687-6AFB-E00F73603EB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7073CD6-7A0F-BE8D-64ED-12F9B044E16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812E72A-D222-D9F6-216D-069B36A03D0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68C987E8-787B-8328-B0F3-EADE72755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79621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B5C5-F1F0-C26D-5B4F-CC5F1AEFD31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14B1A15-E0C3-971E-62F8-787EE25444C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14</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769C97F0-2325-0D44-D7CB-1C6009A231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4ABB4A4-EA5D-DC76-DC60-30AA314E82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4547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7F0C-7955-D00F-6BF7-95DB0CD64CF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2BAB0CC-4B33-954E-D72A-BC64C0783A1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35529BD-49BC-D1A1-EDA4-97AE127D3FB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4D24398-D330-9E9F-C118-E9B6B623C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67806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B78B-56FE-A30E-8278-8F8A21D616F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06962C-DBE4-75DF-7252-9BBCCAAC815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20BAFE0-0D2C-0CE0-58E8-B9E9C135EE5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549BFB9-FC57-267C-A23E-6BA0BBCF0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387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C10F-36E4-F94F-7714-94D957C35DF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DC5C58-04B2-7D47-5403-04C0B8D2C52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3D43BF51-E5A4-B463-A397-F71262E3CD3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B541E81-00DB-F37A-9CEF-4AC621585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56924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393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4272310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dirty="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8965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20</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97280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22647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22</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51034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33205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8711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D74F-C40D-6ECF-4BB7-21EE595EE10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3A11363-AFEB-9C3E-E2D3-16AA0C194EE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25</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CC679A32-AB50-59B0-54D0-50F50038608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2783EF6-CC8C-2152-D3A9-608C0F9F0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496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405756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D105-2EDD-1BFF-4826-FACDDBC688E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9D17CBC-3EFF-07FC-029C-8CF36BFB330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254BFF00-FC75-572C-4474-CE524A7A7A5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3A53E99-F5CA-A6CD-3FC4-21500C0DA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2086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0C94-DA0A-6366-2DDE-12434C4DEF6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517FE10-4696-0CC6-A27A-B7C69C1650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28</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9BBEB38-5954-38A2-0758-047F6A747D2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5DC2AFA-1136-3DF2-3FA5-FE0C075EB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8068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5F0C-449B-7BC6-CA59-FE53B837981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DE74EF0-9716-B4DD-6B58-E635C59021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a:extLst>
              <a:ext uri="{FF2B5EF4-FFF2-40B4-BE49-F238E27FC236}">
                <a16:creationId xmlns:a16="http://schemas.microsoft.com/office/drawing/2014/main" id="{A0280E0D-8D43-FEEE-D523-E54CA931FE0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82FF2C4B-A3A9-B010-1330-8F561346C9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9120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CAB3-552B-D5FE-F225-E0D92FA07842}"/>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933FA26-E46C-F992-610C-2F9B9D302E1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006B8545-3EBB-E11F-D3F2-507814796AA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2479E2B-0D3B-E0F9-2329-8DC4BC62F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088467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3588B-0D52-9C7D-23D1-F7FF690678D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E5B5E24-544E-A167-1A2A-17348213F32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0419" name="Rectangle 2">
            <a:extLst>
              <a:ext uri="{FF2B5EF4-FFF2-40B4-BE49-F238E27FC236}">
                <a16:creationId xmlns:a16="http://schemas.microsoft.com/office/drawing/2014/main" id="{F24E2D01-7DF4-40A0-EFF7-126A086B04E7}"/>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371FA2A-3FEE-A692-1BEE-66DCB4E5E8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884122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A18B-25AE-CA6E-6CEF-1D0B0CCE663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AC120AC-3415-6EC0-FBFC-66B349B458F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9068FB-32D8-8A0B-6C9C-DE55397737C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83F3E68-9AAB-0D36-42FB-3827C69773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92358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4629-FF41-F253-5BD4-D4D182BEB098}"/>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02456F-663C-F468-1B03-4F1392E59B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B2C689B5-5930-4292-8726-CDED2C5CB62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F97A5A0A-1FF2-546D-4C96-8B7DB03E8B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63171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BBE7-C006-2487-AE9B-52365670794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8515519-9D86-52F0-D428-98A79DBD9A0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34</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4F682C01-B112-5185-0FC0-B33E68C19B9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9EF8FDE-56B4-BA35-C203-52A94A39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92183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D679-070D-F0E4-2AD0-CF34A277235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A6A385A-8CE5-B1F3-32B6-FB9BB9A40C9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a:extLst>
              <a:ext uri="{FF2B5EF4-FFF2-40B4-BE49-F238E27FC236}">
                <a16:creationId xmlns:a16="http://schemas.microsoft.com/office/drawing/2014/main" id="{DA91DE6E-9F67-495A-9897-E52FC1E71992}"/>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0F19713-2A48-9FA2-7903-A923183D7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2613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36</a:t>
            </a:fld>
            <a:endParaRPr lang="en-CA" sz="1300" dirty="0">
              <a:latin typeface="Garamond" panose="02020404030301010803"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8360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0A114-4E33-D962-D45B-CB214DD07099}"/>
            </a:ext>
          </a:extLst>
        </p:cNvPr>
        <p:cNvGrpSpPr/>
        <p:nvPr/>
      </p:nvGrpSpPr>
      <p:grpSpPr>
        <a:xfrm>
          <a:off x="0" y="0"/>
          <a:ext cx="0" cy="0"/>
          <a:chOff x="0" y="0"/>
          <a:chExt cx="0" cy="0"/>
        </a:xfrm>
      </p:grpSpPr>
      <p:sp>
        <p:nvSpPr>
          <p:cNvPr id="62466" name="Rectangle 7">
            <a:extLst>
              <a:ext uri="{FF2B5EF4-FFF2-40B4-BE49-F238E27FC236}">
                <a16:creationId xmlns:a16="http://schemas.microsoft.com/office/drawing/2014/main" id="{CDCFD39B-57D1-39CA-FD09-ADBA55DF2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37</a:t>
            </a:fld>
            <a:endParaRPr lang="en-CA" sz="1300" dirty="0">
              <a:latin typeface="Garamond" panose="02020404030301010803" pitchFamily="18" charset="0"/>
            </a:endParaRPr>
          </a:p>
        </p:txBody>
      </p:sp>
      <p:sp>
        <p:nvSpPr>
          <p:cNvPr id="62467" name="Rectangle 2">
            <a:extLst>
              <a:ext uri="{FF2B5EF4-FFF2-40B4-BE49-F238E27FC236}">
                <a16:creationId xmlns:a16="http://schemas.microsoft.com/office/drawing/2014/main" id="{BA9E6A8F-BEF8-AC0F-8375-705FEDAB368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5E01AFF-1A76-84E5-6515-323FCDFF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17697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88BF-88A2-E5E9-D46A-B6BDBC45F4E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D9E3171B-0317-5629-F413-4965DA096E0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38</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A9F097-3BAC-85FB-F236-967B4E66628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7A14A0E-CD71-8C82-3305-A4AA0873D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4002297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064C-68D7-D60B-5B4A-80336937FDB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05758C8-8AD2-F2E5-ECDB-E5EAF94562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39</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19D1B8A9-B960-4A28-A39A-75605E3F618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4772274-BD95-1700-B0E2-F0D712F467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37535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24134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40</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b="0" i="0" dirty="0">
              <a:solidFill>
                <a:srgbClr val="1F1F1F"/>
              </a:solidFill>
              <a:effectLst/>
              <a:latin typeface="Arial" panose="020B0604020202020204" pitchFamily="34" charset="0"/>
            </a:endParaRPr>
          </a:p>
        </p:txBody>
      </p:sp>
    </p:spTree>
    <p:extLst>
      <p:ext uri="{BB962C8B-B14F-4D97-AF65-F5344CB8AC3E}">
        <p14:creationId xmlns:p14="http://schemas.microsoft.com/office/powerpoint/2010/main" val="686446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41</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394555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8BDFC0F9-7656-4D86-B484-9398287E8AE1}" type="slidenum">
              <a:rPr lang="en-CA" sz="1300">
                <a:latin typeface="Garamond" panose="02020404030301010803" pitchFamily="18" charset="0"/>
              </a:rPr>
              <a:pPr algn="r" eaLnBrk="1" hangingPunct="1">
                <a:lnSpc>
                  <a:spcPct val="100000"/>
                </a:lnSpc>
                <a:spcBef>
                  <a:spcPct val="0"/>
                </a:spcBef>
                <a:spcAft>
                  <a:spcPct val="0"/>
                </a:spcAft>
              </a:pPr>
              <a:t>42</a:t>
            </a:fld>
            <a:endParaRPr lang="en-CA" sz="1300" dirty="0">
              <a:latin typeface="Garamond" panose="02020404030301010803"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991089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FA2330DA-29F0-4AA0-A3EB-9AFD9AE3DCFE}" type="slidenum">
              <a:rPr lang="en-CA" sz="1300" smtClean="0">
                <a:latin typeface="Garamond" panose="02020404030301010803" pitchFamily="18" charset="0"/>
              </a:rPr>
              <a:pPr/>
              <a:t>43</a:t>
            </a:fld>
            <a:endParaRPr lang="en-CA" sz="1300" dirty="0">
              <a:latin typeface="Garamond" panose="02020404030301010803"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9285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44</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5354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45</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53440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58C5-3DB2-5FF2-181E-6814FA9C814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4C9617B-5755-23D4-021E-79358492BC4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46</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B159C2A4-7349-713A-F6C0-5A0C5691698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E494B73B-A590-62A9-B189-740132BA8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0975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BA2B-7F5A-038F-B68B-43500D5A06ED}"/>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D99F246-BB86-81CD-082E-5A00901584E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47</a:t>
            </a:fld>
            <a:endParaRPr lang="en-CA" sz="1300">
              <a:latin typeface="Times New Roman" pitchFamily="18" charset="0"/>
            </a:endParaRPr>
          </a:p>
        </p:txBody>
      </p:sp>
      <p:sp>
        <p:nvSpPr>
          <p:cNvPr id="60419" name="Rectangle 2">
            <a:extLst>
              <a:ext uri="{FF2B5EF4-FFF2-40B4-BE49-F238E27FC236}">
                <a16:creationId xmlns:a16="http://schemas.microsoft.com/office/drawing/2014/main" id="{E5D0B7BA-2B39-1837-10C5-2FF44478370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6825A47-5051-912F-7008-36786D340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19589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31382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74BF-2432-9BFE-7B28-876BF10B86C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F63010E-D9A8-59AA-52F2-30628251D2D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5D3CF4D-84A3-BA7F-75AF-5BFB0200161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9937D8B-3EC5-A0F6-7E28-7B1C0EF66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0199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42256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16504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22CB-9F10-11D1-9640-7DF6DE8C706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62FB6E8A-3C68-C1B7-B21B-C42A4BFFAB3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D9DC22B2-3CA4-0F6C-617C-AA61A5405B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5152F04D-CF5A-DE05-4724-A8EFC9467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7277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dirty="0"/>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dirty="0">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dirty="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dirty="0">
                <a:solidFill>
                  <a:schemeClr val="bg1">
                    <a:lumMod val="75000"/>
                  </a:schemeClr>
                </a:solidFill>
                <a:latin typeface="Garamond" panose="02020404030301010803" pitchFamily="18" charset="0"/>
              </a:rPr>
              <a:t>2025 KFUPM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microsoft.com/office/2017/04/relationships/track" Target="../media/track1.vtt"/><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8.xml"/><Relationship Id="rId9" Type="http://schemas.openxmlformats.org/officeDocument/2006/relationships/hyperlink" Target="https://www.youtube.com/watch?v=sb7snDtKwJ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hyperlink" Target="https://alaakhamis.org/MineProbe/" TargetMode="External"/><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github.com/Dr-AlaaKhamis/ISE491/blob/main/1_Introduction/Intro_optimization/Mathematical_programming_solvers.ipynb"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en.wikipedia.org/wiki/Archimedes"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manning.com/books/optimization-algorithms" TargetMode="Externa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2/Listing%202.7_BinPacking.ipynb"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L2: Introduction to Search and Optimization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A974-BAFE-E050-AF9F-C2D8267A89AE}"/>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B0FE5B70-74BE-1324-364D-6D26F799FEB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8D4AA5F-F5EF-F0CA-EC3E-19D89C4C5EE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65E8A7-17E7-3E77-E829-838A385FBCEF}"/>
              </a:ext>
            </a:extLst>
          </p:cNvPr>
          <p:cNvSpPr txBox="1"/>
          <p:nvPr/>
        </p:nvSpPr>
        <p:spPr>
          <a:xfrm>
            <a:off x="381000" y="1119132"/>
            <a:ext cx="11822310" cy="1776064"/>
          </a:xfrm>
          <a:prstGeom prst="rect">
            <a:avLst/>
          </a:prstGeom>
          <a:noFill/>
        </p:spPr>
        <p:txBody>
          <a:bodyPr wrap="square">
            <a:spAutoFit/>
          </a:bodyPr>
          <a:lstStyle/>
          <a:p>
            <a:pPr algn="l"/>
            <a:r>
              <a:rPr lang="en-US" dirty="0">
                <a:latin typeface="Garamond" panose="02020404030301010803" pitchFamily="18" charset="0"/>
              </a:rPr>
              <a:t>An objective function ƒ(x), also known as the criterion, merit function, utility function, cost function, stands for the quantity to be optimized.</a:t>
            </a:r>
          </a:p>
          <a:p>
            <a:pPr algn="l"/>
            <a:r>
              <a:rPr lang="en-US" dirty="0">
                <a:latin typeface="Garamond" panose="02020404030301010803" pitchFamily="18" charset="0"/>
              </a:rPr>
              <a:t>In the earlier ticket pricing problem, the profit f(x) that the event organizer can expect to earn can be calculated as follows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A40E18-E238-7543-E056-752770FDDC59}"/>
                  </a:ext>
                </a:extLst>
              </p:cNvPr>
              <p:cNvSpPr txBox="1"/>
              <p:nvPr/>
            </p:nvSpPr>
            <p:spPr>
              <a:xfrm>
                <a:off x="3581400" y="2892349"/>
                <a:ext cx="367696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oMath>
                  </m:oMathPara>
                </a14:m>
                <a:endParaRPr lang="en-US" dirty="0"/>
              </a:p>
            </p:txBody>
          </p:sp>
        </mc:Choice>
        <mc:Fallback xmlns="">
          <p:sp>
            <p:nvSpPr>
              <p:cNvPr id="4" name="TextBox 3">
                <a:extLst>
                  <a:ext uri="{FF2B5EF4-FFF2-40B4-BE49-F238E27FC236}">
                    <a16:creationId xmlns:a16="http://schemas.microsoft.com/office/drawing/2014/main" id="{A2A40E18-E238-7543-E056-752770FDDC59}"/>
                  </a:ext>
                </a:extLst>
              </p:cNvPr>
              <p:cNvSpPr txBox="1">
                <a:spLocks noRot="1" noChangeAspect="1" noMove="1" noResize="1" noEditPoints="1" noAdjustHandles="1" noChangeArrowheads="1" noChangeShapeType="1" noTextEdit="1"/>
              </p:cNvSpPr>
              <p:nvPr/>
            </p:nvSpPr>
            <p:spPr>
              <a:xfrm>
                <a:off x="3581400" y="2892349"/>
                <a:ext cx="3676968" cy="4431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497DDA-E474-8A21-C00B-F12EA885CA3D}"/>
                  </a:ext>
                </a:extLst>
              </p:cNvPr>
              <p:cNvSpPr txBox="1"/>
              <p:nvPr/>
            </p:nvSpPr>
            <p:spPr>
              <a:xfrm>
                <a:off x="349468" y="3454580"/>
                <a:ext cx="11853841" cy="889667"/>
              </a:xfrm>
              <a:prstGeom prst="rect">
                <a:avLst/>
              </a:prstGeom>
              <a:noFill/>
            </p:spPr>
            <p:txBody>
              <a:bodyPr wrap="square">
                <a:spAutoFit/>
              </a:bodyPr>
              <a:lstStyle/>
              <a:p>
                <a:pPr algn="l"/>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𝑅𝑒𝑣𝑒𝑛𝑢𝑒</m:t>
                    </m:r>
                    <m:r>
                      <a:rPr lang="en-US" i="1" dirty="0" smtClean="0">
                        <a:latin typeface="Cambria Math" panose="02040503050406030204" pitchFamily="18" charset="0"/>
                      </a:rPr>
                      <m:t> = </m:t>
                    </m:r>
                    <m:r>
                      <a:rPr lang="en-US" i="1" dirty="0" err="1">
                        <a:latin typeface="Cambria Math" panose="02040503050406030204" pitchFamily="18" charset="0"/>
                      </a:rPr>
                      <m:t>𝑄𝑥</m:t>
                    </m:r>
                    <m:r>
                      <a:rPr lang="en-US" i="1" dirty="0">
                        <a:latin typeface="Cambria Math" panose="02040503050406030204" pitchFamily="18" charset="0"/>
                      </a:rPr>
                      <m:t> </m:t>
                    </m:r>
                  </m:oMath>
                </a14:m>
                <a:r>
                  <a:rPr lang="en-US" dirty="0">
                    <a:latin typeface="Garamond" panose="02020404030301010803" pitchFamily="18" charset="0"/>
                  </a:rPr>
                  <a:t>and </a:t>
                </a:r>
                <a14:m>
                  <m:oMath xmlns:m="http://schemas.openxmlformats.org/officeDocument/2006/math">
                    <m:r>
                      <a:rPr lang="en-US" i="1" dirty="0" smtClean="0">
                        <a:latin typeface="Cambria Math" panose="02040503050406030204" pitchFamily="18" charset="0"/>
                      </a:rPr>
                      <m:t>𝐶𝑜𝑠𝑡𝑠</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a:latin typeface="Cambria Math" panose="02040503050406030204" pitchFamily="18" charset="0"/>
                      </a:rPr>
                      <m:t>𝑄𝑏</m:t>
                    </m:r>
                  </m:oMath>
                </a14:m>
                <a:r>
                  <a:rPr lang="en-US" dirty="0">
                    <a:latin typeface="Garamond" panose="02020404030301010803" pitchFamily="18" charset="0"/>
                  </a:rPr>
                  <a:t>. Altogether, the profit (or objective) function looks like this:</a:t>
                </a:r>
              </a:p>
            </p:txBody>
          </p:sp>
        </mc:Choice>
        <mc:Fallback xmlns="">
          <p:sp>
            <p:nvSpPr>
              <p:cNvPr id="5" name="TextBox 4">
                <a:extLst>
                  <a:ext uri="{FF2B5EF4-FFF2-40B4-BE49-F238E27FC236}">
                    <a16:creationId xmlns:a16="http://schemas.microsoft.com/office/drawing/2014/main" id="{DA497DDA-E474-8A21-C00B-F12EA885CA3D}"/>
                  </a:ext>
                </a:extLst>
              </p:cNvPr>
              <p:cNvSpPr txBox="1">
                <a:spLocks noRot="1" noChangeAspect="1" noMove="1" noResize="1" noEditPoints="1" noAdjustHandles="1" noChangeArrowheads="1" noChangeShapeType="1" noTextEdit="1"/>
              </p:cNvSpPr>
              <p:nvPr/>
            </p:nvSpPr>
            <p:spPr>
              <a:xfrm>
                <a:off x="349468" y="3454580"/>
                <a:ext cx="11853841" cy="889667"/>
              </a:xfrm>
              <a:prstGeom prst="rect">
                <a:avLst/>
              </a:prstGeom>
              <a:blipFill>
                <a:blip r:embed="rId4"/>
                <a:stretch>
                  <a:fillRect l="-771" t="-2740" b="-15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05980-F6D1-6B66-0701-077116205424}"/>
                  </a:ext>
                </a:extLst>
              </p:cNvPr>
              <p:cNvSpPr txBox="1"/>
              <p:nvPr/>
            </p:nvSpPr>
            <p:spPr>
              <a:xfrm>
                <a:off x="457200" y="4541153"/>
                <a:ext cx="10756855"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r>
                      <a:rPr lang="en-US" b="0" i="1" smtClean="0">
                        <a:latin typeface="Cambria Math" panose="02040503050406030204" pitchFamily="18" charset="0"/>
                      </a:rPr>
                      <m:t>=</m:t>
                    </m:r>
                    <m:r>
                      <a:rPr lang="en-US" b="0" i="1" smtClean="0">
                        <a:latin typeface="Cambria Math" panose="02040503050406030204" pitchFamily="18" charset="0"/>
                      </a:rPr>
                      <m:t>𝑄𝑥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𝑄𝑏</m:t>
                        </m:r>
                      </m:e>
                    </m:d>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5000+20</m:t>
                        </m:r>
                        <m:r>
                          <a:rPr lang="en-US" b="0" i="1" smtClean="0">
                            <a:latin typeface="Cambria Math" panose="02040503050406030204" pitchFamily="18" charset="0"/>
                          </a:rPr>
                          <m:t>𝑏</m:t>
                        </m:r>
                      </m:e>
                    </m:d>
                    <m:r>
                      <a:rPr lang="en-US" b="0" i="1" smtClean="0">
                        <a:latin typeface="Cambria Math" panose="02040503050406030204" pitchFamily="18" charset="0"/>
                      </a:rPr>
                      <m:t>𝑥</m:t>
                    </m:r>
                    <m:r>
                      <a:rPr lang="en-US" b="0" i="1" smtClean="0">
                        <a:latin typeface="Cambria Math" panose="02040503050406030204" pitchFamily="18" charset="0"/>
                      </a:rPr>
                      <m:t>−5000</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b="0" dirty="0"/>
              </a:p>
            </p:txBody>
          </p:sp>
        </mc:Choice>
        <mc:Fallback xmlns="">
          <p:sp>
            <p:nvSpPr>
              <p:cNvPr id="7" name="TextBox 6">
                <a:extLst>
                  <a:ext uri="{FF2B5EF4-FFF2-40B4-BE49-F238E27FC236}">
                    <a16:creationId xmlns:a16="http://schemas.microsoft.com/office/drawing/2014/main" id="{DCF05980-F6D1-6B66-0701-077116205424}"/>
                  </a:ext>
                </a:extLst>
              </p:cNvPr>
              <p:cNvSpPr txBox="1">
                <a:spLocks noRot="1" noChangeAspect="1" noMove="1" noResize="1" noEditPoints="1" noAdjustHandles="1" noChangeArrowheads="1" noChangeShapeType="1" noTextEdit="1"/>
              </p:cNvSpPr>
              <p:nvPr/>
            </p:nvSpPr>
            <p:spPr>
              <a:xfrm>
                <a:off x="457200" y="4541153"/>
                <a:ext cx="10756855" cy="375616"/>
              </a:xfrm>
              <a:prstGeom prst="rect">
                <a:avLst/>
              </a:prstGeom>
              <a:blipFill>
                <a:blip r:embed="rId5"/>
                <a:stretch>
                  <a:fillRect l="-1303" t="-2258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76DE62-4876-D76A-0210-FFFE8C1CB997}"/>
                  </a:ext>
                </a:extLst>
              </p:cNvPr>
              <p:cNvSpPr txBox="1"/>
              <p:nvPr/>
            </p:nvSpPr>
            <p:spPr>
              <a:xfrm>
                <a:off x="381000" y="5230644"/>
                <a:ext cx="11811000" cy="1295932"/>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and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are predefined parameters representing fixed costs (the venue rental, security, and guest speaking fees) and variable costs (pamphlets, lanyards, ID badges, and a catered lunch) respectively.</a:t>
                </a:r>
              </a:p>
            </p:txBody>
          </p:sp>
        </mc:Choice>
        <mc:Fallback xmlns="">
          <p:sp>
            <p:nvSpPr>
              <p:cNvPr id="9" name="TextBox 8">
                <a:extLst>
                  <a:ext uri="{FF2B5EF4-FFF2-40B4-BE49-F238E27FC236}">
                    <a16:creationId xmlns:a16="http://schemas.microsoft.com/office/drawing/2014/main" id="{C476DE62-4876-D76A-0210-FFFE8C1CB997}"/>
                  </a:ext>
                </a:extLst>
              </p:cNvPr>
              <p:cNvSpPr txBox="1">
                <a:spLocks noRot="1" noChangeAspect="1" noMove="1" noResize="1" noEditPoints="1" noAdjustHandles="1" noChangeArrowheads="1" noChangeShapeType="1" noTextEdit="1"/>
              </p:cNvSpPr>
              <p:nvPr/>
            </p:nvSpPr>
            <p:spPr>
              <a:xfrm>
                <a:off x="381000" y="5230644"/>
                <a:ext cx="11811000" cy="1295932"/>
              </a:xfrm>
              <a:prstGeom prst="rect">
                <a:avLst/>
              </a:prstGeom>
              <a:blipFill>
                <a:blip r:embed="rId6"/>
                <a:stretch>
                  <a:fillRect l="-826" t="-1878" b="-9859"/>
                </a:stretch>
              </a:blipFill>
            </p:spPr>
            <p:txBody>
              <a:bodyPr/>
              <a:lstStyle/>
              <a:p>
                <a:r>
                  <a:rPr lang="en-US">
                    <a:noFill/>
                  </a:rPr>
                  <a:t> </a:t>
                </a:r>
              </a:p>
            </p:txBody>
          </p:sp>
        </mc:Fallback>
      </mc:AlternateContent>
    </p:spTree>
    <p:extLst>
      <p:ext uri="{BB962C8B-B14F-4D97-AF65-F5344CB8AC3E}">
        <p14:creationId xmlns:p14="http://schemas.microsoft.com/office/powerpoint/2010/main" val="32110239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0C2E-E053-E4CB-598B-DF354F18E616}"/>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027E0DB8-23AC-2BEB-FC1E-3EF64C3EF2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D0483830-6DE3-71C9-6B28-5CB018389604}"/>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9F75E8-A336-3F37-E87F-51C29779715E}"/>
                  </a:ext>
                </a:extLst>
              </p:cNvPr>
              <p:cNvSpPr txBox="1"/>
              <p:nvPr/>
            </p:nvSpPr>
            <p:spPr>
              <a:xfrm>
                <a:off x="381000" y="1119132"/>
                <a:ext cx="11822310" cy="483402"/>
              </a:xfrm>
              <a:prstGeom prst="rect">
                <a:avLst/>
              </a:prstGeom>
              <a:noFill/>
            </p:spPr>
            <p:txBody>
              <a:bodyPr wrap="square">
                <a:spAutoFit/>
              </a:bodyPr>
              <a:lstStyle/>
              <a:p>
                <a:r>
                  <a:rPr lang="en-US" dirty="0">
                    <a:latin typeface="Garamond" panose="02020404030301010803" pitchFamily="18" charset="0"/>
                  </a:rPr>
                  <a:t>Assume that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 50,000,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 60,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𝐿𝐵</m:t>
                        </m:r>
                      </m:sub>
                    </m:sSub>
                  </m:oMath>
                </a14:m>
                <a:r>
                  <a:rPr lang="en-US" dirty="0">
                    <a:latin typeface="Garamond" panose="02020404030301010803" pitchFamily="18" charset="0"/>
                  </a:rPr>
                  <a:t> = 0,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𝑈</m:t>
                        </m:r>
                        <m:r>
                          <a:rPr lang="en-US" i="1">
                            <a:latin typeface="Cambria Math" panose="02040503050406030204" pitchFamily="18" charset="0"/>
                          </a:rPr>
                          <m:t>𝐵</m:t>
                        </m:r>
                      </m:sub>
                    </m:sSub>
                  </m:oMath>
                </a14:m>
                <a:r>
                  <a:rPr lang="en-US" dirty="0">
                    <a:latin typeface="Garamond" panose="02020404030301010803" pitchFamily="18" charset="0"/>
                  </a:rPr>
                  <a:t> =250.</a:t>
                </a:r>
              </a:p>
            </p:txBody>
          </p:sp>
        </mc:Choice>
        <mc:Fallback xmlns="">
          <p:sp>
            <p:nvSpPr>
              <p:cNvPr id="3" name="TextBox 2">
                <a:extLst>
                  <a:ext uri="{FF2B5EF4-FFF2-40B4-BE49-F238E27FC236}">
                    <a16:creationId xmlns:a16="http://schemas.microsoft.com/office/drawing/2014/main" id="{B89F75E8-A336-3F37-E87F-51C29779715E}"/>
                  </a:ext>
                </a:extLst>
              </p:cNvPr>
              <p:cNvSpPr txBox="1">
                <a:spLocks noRot="1" noChangeAspect="1" noMove="1" noResize="1" noEditPoints="1" noAdjustHandles="1" noChangeArrowheads="1" noChangeShapeType="1" noTextEdit="1"/>
              </p:cNvSpPr>
              <p:nvPr/>
            </p:nvSpPr>
            <p:spPr>
              <a:xfrm>
                <a:off x="381000" y="1119132"/>
                <a:ext cx="11822310" cy="483402"/>
              </a:xfrm>
              <a:prstGeom prst="rect">
                <a:avLst/>
              </a:prstGeom>
              <a:blipFill>
                <a:blip r:embed="rId3"/>
                <a:stretch>
                  <a:fillRect l="-825" t="-5063" b="-29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B845EE-5391-2E67-204F-9AE5EA71503D}"/>
                  </a:ext>
                </a:extLst>
              </p:cNvPr>
              <p:cNvSpPr txBox="1"/>
              <p:nvPr/>
            </p:nvSpPr>
            <p:spPr>
              <a:xfrm>
                <a:off x="3429000" y="1706339"/>
                <a:ext cx="4479431"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+6,000</m:t>
                    </m:r>
                    <m:r>
                      <a:rPr lang="en-US" b="0" i="1" smtClean="0">
                        <a:latin typeface="Cambria Math" panose="02040503050406030204" pitchFamily="18" charset="0"/>
                      </a:rPr>
                      <m:t>𝑥</m:t>
                    </m:r>
                    <m:r>
                      <a:rPr lang="en-US" b="0" i="1" smtClean="0">
                        <a:latin typeface="Cambria Math" panose="02040503050406030204" pitchFamily="18" charset="0"/>
                      </a:rPr>
                      <m:t>−35,000</m:t>
                    </m:r>
                  </m:oMath>
                </a14:m>
                <a:endParaRPr lang="en-US" b="0" dirty="0"/>
              </a:p>
            </p:txBody>
          </p:sp>
        </mc:Choice>
        <mc:Fallback xmlns="">
          <p:sp>
            <p:nvSpPr>
              <p:cNvPr id="7" name="TextBox 6">
                <a:extLst>
                  <a:ext uri="{FF2B5EF4-FFF2-40B4-BE49-F238E27FC236}">
                    <a16:creationId xmlns:a16="http://schemas.microsoft.com/office/drawing/2014/main" id="{9AB845EE-5391-2E67-204F-9AE5EA71503D}"/>
                  </a:ext>
                </a:extLst>
              </p:cNvPr>
              <p:cNvSpPr txBox="1">
                <a:spLocks noRot="1" noChangeAspect="1" noMove="1" noResize="1" noEditPoints="1" noAdjustHandles="1" noChangeArrowheads="1" noChangeShapeType="1" noTextEdit="1"/>
              </p:cNvSpPr>
              <p:nvPr/>
            </p:nvSpPr>
            <p:spPr>
              <a:xfrm>
                <a:off x="3429000" y="1706339"/>
                <a:ext cx="4479431" cy="375616"/>
              </a:xfrm>
              <a:prstGeom prst="rect">
                <a:avLst/>
              </a:prstGeom>
              <a:blipFill>
                <a:blip r:embed="rId4"/>
                <a:stretch>
                  <a:fillRect l="-3270" t="-22581" r="-1771" b="-48387"/>
                </a:stretch>
              </a:blipFill>
            </p:spPr>
            <p:txBody>
              <a:bodyPr/>
              <a:lstStyle/>
              <a:p>
                <a:r>
                  <a:rPr lang="en-US">
                    <a:noFill/>
                  </a:rPr>
                  <a:t> </a:t>
                </a:r>
              </a:p>
            </p:txBody>
          </p:sp>
        </mc:Fallback>
      </mc:AlternateContent>
      <p:pic>
        <p:nvPicPr>
          <p:cNvPr id="6" name="Picture 5" descr="A graph of a ticket price&#10;&#10;Description automatically generated">
            <a:extLst>
              <a:ext uri="{FF2B5EF4-FFF2-40B4-BE49-F238E27FC236}">
                <a16:creationId xmlns:a16="http://schemas.microsoft.com/office/drawing/2014/main" id="{18B350D5-6061-D163-1A3D-C7ED5F800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2162749"/>
            <a:ext cx="6477000" cy="4661430"/>
          </a:xfrm>
          <a:prstGeom prst="rect">
            <a:avLst/>
          </a:prstGeom>
        </p:spPr>
      </p:pic>
      <p:cxnSp>
        <p:nvCxnSpPr>
          <p:cNvPr id="12" name="Straight Connector 11">
            <a:extLst>
              <a:ext uri="{FF2B5EF4-FFF2-40B4-BE49-F238E27FC236}">
                <a16:creationId xmlns:a16="http://schemas.microsoft.com/office/drawing/2014/main" id="{0CA802B1-4349-695D-F21E-3871F9CECAED}"/>
              </a:ext>
            </a:extLst>
          </p:cNvPr>
          <p:cNvCxnSpPr/>
          <p:nvPr/>
        </p:nvCxnSpPr>
        <p:spPr>
          <a:xfrm>
            <a:off x="6466490" y="2598046"/>
            <a:ext cx="0" cy="373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273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8C369-71F6-5566-E16B-1916B53F68B4}"/>
            </a:ext>
          </a:extLst>
        </p:cNvPr>
        <p:cNvGrpSpPr/>
        <p:nvPr/>
      </p:nvGrpSpPr>
      <p:grpSpPr>
        <a:xfrm>
          <a:off x="0" y="0"/>
          <a:ext cx="0" cy="0"/>
          <a:chOff x="0" y="0"/>
          <a:chExt cx="0" cy="0"/>
        </a:xfrm>
      </p:grpSpPr>
      <p:pic>
        <p:nvPicPr>
          <p:cNvPr id="10" name="Picture 9" descr="A group of graphs of a function&#10;&#10;Description automatically generated with medium confidence">
            <a:extLst>
              <a:ext uri="{FF2B5EF4-FFF2-40B4-BE49-F238E27FC236}">
                <a16:creationId xmlns:a16="http://schemas.microsoft.com/office/drawing/2014/main" id="{D5A10D6D-D3C4-36E2-B7F3-D23CEB3EC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983808"/>
            <a:ext cx="5791200" cy="5909914"/>
          </a:xfrm>
          <a:prstGeom prst="rect">
            <a:avLst/>
          </a:prstGeom>
        </p:spPr>
      </p:pic>
      <p:sp>
        <p:nvSpPr>
          <p:cNvPr id="17" name="Rectangle 2">
            <a:extLst>
              <a:ext uri="{FF2B5EF4-FFF2-40B4-BE49-F238E27FC236}">
                <a16:creationId xmlns:a16="http://schemas.microsoft.com/office/drawing/2014/main" id="{DADC238F-23E6-81C3-2FE6-DF420B4F635C}"/>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9AF990C1-2C18-D17E-6E27-71F1DDF7C7DE}"/>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38678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7512-0C56-61CB-5BB0-13E2F87ECB8F}"/>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F4D1E994-9AB3-2119-582B-A6159480174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72FFBCA-7FE6-9B51-5379-119FF43DBA2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93F4D4D-8AAD-A40A-DF13-FB9C630E86B2}"/>
              </a:ext>
            </a:extLst>
          </p:cNvPr>
          <p:cNvSpPr txBox="1"/>
          <p:nvPr/>
        </p:nvSpPr>
        <p:spPr>
          <a:xfrm>
            <a:off x="436180" y="1098112"/>
            <a:ext cx="11767130" cy="3161058"/>
          </a:xfrm>
          <a:prstGeom prst="rect">
            <a:avLst/>
          </a:prstGeom>
          <a:noFill/>
        </p:spPr>
        <p:txBody>
          <a:bodyPr wrap="square">
            <a:spAutoFit/>
          </a:bodyPr>
          <a:lstStyle/>
          <a:p>
            <a:pPr>
              <a:lnSpc>
                <a:spcPct val="130000"/>
              </a:lnSpc>
            </a:pPr>
            <a:r>
              <a:rPr lang="en-US" dirty="0">
                <a:latin typeface="Garamond" panose="02020404030301010803" pitchFamily="18" charset="0"/>
              </a:rPr>
              <a:t>In the ticket pricing problem, we have a single objective function to be optimized, which is the profit. In this case, the problem is called a </a:t>
            </a:r>
            <a:r>
              <a:rPr lang="en-US" b="1" dirty="0">
                <a:latin typeface="Garamond" panose="02020404030301010803" pitchFamily="18" charset="0"/>
              </a:rPr>
              <a:t>mono-objective optimization problem (SOP)</a:t>
            </a:r>
            <a:r>
              <a:rPr lang="en-US" dirty="0">
                <a:latin typeface="Garamond" panose="02020404030301010803" pitchFamily="18" charset="0"/>
              </a:rPr>
              <a:t>.</a:t>
            </a:r>
          </a:p>
          <a:p>
            <a:pPr>
              <a:lnSpc>
                <a:spcPct val="130000"/>
              </a:lnSpc>
            </a:pPr>
            <a:r>
              <a:rPr lang="en-US" dirty="0">
                <a:latin typeface="Garamond" panose="02020404030301010803" pitchFamily="18" charset="0"/>
              </a:rPr>
              <a:t>An optimization problem involving multiple objective functions is known as a </a:t>
            </a:r>
            <a:r>
              <a:rPr lang="en-US" b="1" dirty="0">
                <a:latin typeface="Garamond" panose="02020404030301010803" pitchFamily="18" charset="0"/>
              </a:rPr>
              <a:t>multi-objective optimization problem (MOP)</a:t>
            </a:r>
            <a:r>
              <a:rPr lang="en-US" dirty="0">
                <a:latin typeface="Garamond" panose="02020404030301010803" pitchFamily="18" charset="0"/>
              </a:rPr>
              <a:t>.</a:t>
            </a:r>
          </a:p>
          <a:p>
            <a:pPr>
              <a:lnSpc>
                <a:spcPct val="130000"/>
              </a:lnSpc>
            </a:pPr>
            <a:r>
              <a:rPr lang="en-US" b="1" dirty="0">
                <a:latin typeface="Garamond" panose="02020404030301010803" pitchFamily="18" charset="0"/>
              </a:rPr>
              <a:t>Constraint-satisfaction problems (CSPs) </a:t>
            </a:r>
            <a:r>
              <a:rPr lang="en-US" dirty="0">
                <a:latin typeface="Garamond" panose="02020404030301010803" pitchFamily="18" charset="0"/>
              </a:rPr>
              <a:t>do not define an explicit objective function.</a:t>
            </a:r>
          </a:p>
          <a:p>
            <a:pPr>
              <a:lnSpc>
                <a:spcPct val="130000"/>
              </a:lnSpc>
            </a:pPr>
            <a:r>
              <a:rPr lang="en-US" dirty="0">
                <a:latin typeface="Garamond" panose="02020404030301010803" pitchFamily="18" charset="0"/>
              </a:rPr>
              <a:t>Instead, the goal is to find a solution that satisfies a given set of constraints. </a:t>
            </a:r>
          </a:p>
        </p:txBody>
      </p:sp>
    </p:spTree>
    <p:extLst>
      <p:ext uri="{BB962C8B-B14F-4D97-AF65-F5344CB8AC3E}">
        <p14:creationId xmlns:p14="http://schemas.microsoft.com/office/powerpoint/2010/main" val="13689371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2BE8-E49F-2DF8-CB4C-85E82D69B3F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5D71AD7-B5E5-030A-7550-76DE1347366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0EF5FD26-02CF-03F5-97AA-983394C18EF7}"/>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6448101-A3A2-57FF-8ABF-311B0CDC51C7}"/>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MOP Example: </a:t>
            </a:r>
            <a:r>
              <a:rPr lang="en-US" dirty="0">
                <a:latin typeface="Garamond" panose="02020404030301010803" pitchFamily="18" charset="0"/>
              </a:rPr>
              <a:t>EV design problem</a:t>
            </a:r>
          </a:p>
        </p:txBody>
      </p:sp>
      <p:pic>
        <p:nvPicPr>
          <p:cNvPr id="5" name="Picture 4" descr="A graph of a solution&#10;&#10;Description automatically generated">
            <a:extLst>
              <a:ext uri="{FF2B5EF4-FFF2-40B4-BE49-F238E27FC236}">
                <a16:creationId xmlns:a16="http://schemas.microsoft.com/office/drawing/2014/main" id="{6247442F-6941-0AEF-5897-89FAA45C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0" y="1752600"/>
            <a:ext cx="5883565" cy="4220673"/>
          </a:xfrm>
          <a:prstGeom prst="rect">
            <a:avLst/>
          </a:prstGeom>
        </p:spPr>
      </p:pic>
      <p:pic>
        <p:nvPicPr>
          <p:cNvPr id="15" name="Picture 14">
            <a:extLst>
              <a:ext uri="{FF2B5EF4-FFF2-40B4-BE49-F238E27FC236}">
                <a16:creationId xmlns:a16="http://schemas.microsoft.com/office/drawing/2014/main" id="{8FFFF4D2-ABFF-737E-3B28-967340FAE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710" y="1621220"/>
            <a:ext cx="5525419" cy="3836276"/>
          </a:xfrm>
          <a:prstGeom prst="rect">
            <a:avLst/>
          </a:prstGeom>
        </p:spPr>
      </p:pic>
    </p:spTree>
    <p:extLst>
      <p:ext uri="{BB962C8B-B14F-4D97-AF65-F5344CB8AC3E}">
        <p14:creationId xmlns:p14="http://schemas.microsoft.com/office/powerpoint/2010/main" val="24305214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175D-D75B-6EC1-231A-E9AB15FC562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A081C2F6-3C6F-7762-77F3-3D39FD72763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FD1FA3B-A382-7039-6BD6-7D0B6E2BC6F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40A06C7-7963-D887-AA18-0194CF283F3F}"/>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CSP Example: </a:t>
            </a:r>
            <a:r>
              <a:rPr lang="en-US" dirty="0">
                <a:latin typeface="Garamond" panose="02020404030301010803" pitchFamily="18" charset="0"/>
              </a:rPr>
              <a:t>n-queen problem</a:t>
            </a:r>
          </a:p>
        </p:txBody>
      </p:sp>
      <p:pic>
        <p:nvPicPr>
          <p:cNvPr id="4" name="Picture 3" descr="A white and gray squares with black text&#10;&#10;Description automatically generated">
            <a:extLst>
              <a:ext uri="{FF2B5EF4-FFF2-40B4-BE49-F238E27FC236}">
                <a16:creationId xmlns:a16="http://schemas.microsoft.com/office/drawing/2014/main" id="{34AB92C3-FCB1-38BD-DDD8-EFA3D8336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05000"/>
            <a:ext cx="11332902" cy="3427167"/>
          </a:xfrm>
          <a:prstGeom prst="rect">
            <a:avLst/>
          </a:prstGeom>
        </p:spPr>
      </p:pic>
    </p:spTree>
    <p:extLst>
      <p:ext uri="{BB962C8B-B14F-4D97-AF65-F5344CB8AC3E}">
        <p14:creationId xmlns:p14="http://schemas.microsoft.com/office/powerpoint/2010/main" val="42409979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F4DB-8541-DCA9-594A-48B32AB26141}"/>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2B731EEC-0CAC-630C-8EC0-C2010894FA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F910AC7D-17B2-6E6A-B540-AF7CB6FC1AA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464ECB-3645-1A5D-B469-FE4574831235}"/>
                  </a:ext>
                </a:extLst>
              </p:cNvPr>
              <p:cNvSpPr txBox="1"/>
              <p:nvPr/>
            </p:nvSpPr>
            <p:spPr>
              <a:xfrm>
                <a:off x="381000" y="1066800"/>
                <a:ext cx="11822310" cy="5783314"/>
              </a:xfrm>
              <a:prstGeom prst="rect">
                <a:avLst/>
              </a:prstGeom>
              <a:noFill/>
            </p:spPr>
            <p:txBody>
              <a:bodyPr wrap="square">
                <a:spAutoFit/>
              </a:bodyPr>
              <a:lstStyle/>
              <a:p>
                <a:pPr algn="l">
                  <a:lnSpc>
                    <a:spcPct val="130000"/>
                  </a:lnSpc>
                  <a:spcBef>
                    <a:spcPts val="600"/>
                  </a:spcBef>
                  <a:spcAft>
                    <a:spcPts val="600"/>
                  </a:spcAft>
                </a:pPr>
                <a:r>
                  <a:rPr lang="en-US" dirty="0">
                    <a:latin typeface="Garamond" panose="02020404030301010803" pitchFamily="18" charset="0"/>
                  </a:rPr>
                  <a:t>Constrained optimization problems have a set of equality and/or inequality constraints </a:t>
                </a:r>
                <a14:m>
                  <m:oMath xmlns:m="http://schemas.openxmlformats.org/officeDocument/2006/math">
                    <m:r>
                      <a:rPr lang="en-US" i="1" dirty="0" smtClean="0">
                        <a:latin typeface="Cambria Math" panose="02040503050406030204" pitchFamily="18" charset="0"/>
                      </a:rPr>
                      <m:t>𝑔</m:t>
                    </m:r>
                    <m:r>
                      <a:rPr lang="en-US" i="1" baseline="-25000"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a14:m>
                <a:r>
                  <a:rPr lang="en-US" dirty="0">
                    <a:latin typeface="Garamond" panose="02020404030301010803" pitchFamily="18" charset="0"/>
                  </a:rPr>
                  <a:t>, </a:t>
                </a:r>
                <a14:m>
                  <m:oMath xmlns:m="http://schemas.openxmlformats.org/officeDocument/2006/math">
                    <m:r>
                      <a:rPr lang="en-US" i="1" dirty="0" smtClean="0">
                        <a:latin typeface="Cambria Math" panose="02040503050406030204" pitchFamily="18" charset="0"/>
                      </a:rPr>
                      <m:t>𝑙</m:t>
                    </m:r>
                    <m:r>
                      <a:rPr lang="en-US" i="1" baseline="-25000" dirty="0" smtClean="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 </m:t>
                    </m:r>
                  </m:oMath>
                </a14:m>
                <a:r>
                  <a:rPr lang="en-US" dirty="0">
                    <a:latin typeface="Garamond" panose="02020404030301010803" pitchFamily="18" charset="0"/>
                  </a:rPr>
                  <a:t>that restrict the values assigned to the decision variables. In addition, most problems have a set of boundary constraints, which define the domain of values for each variable. Furthermore, constraints can be hard (must be satisfied) or soft (desirable to satisfy).</a:t>
                </a:r>
              </a:p>
              <a:p>
                <a:pPr algn="l">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School Timetabling Problem</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multiple lectures in the same room at the same time is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a teacher give multiple lectures at the same time is also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Guaranteeing a minimum of three teaching days for every teacher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Locating back-to-back lectures in nearby rooms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Avoiding scheduling very early or very late lectures may also be a </a:t>
                </a:r>
                <a:r>
                  <a:rPr lang="en-US" i="1" dirty="0">
                    <a:latin typeface="Garamond" panose="02020404030301010803" pitchFamily="18" charset="0"/>
                  </a:rPr>
                  <a:t>soft constraint</a:t>
                </a:r>
                <a:r>
                  <a:rPr lang="en-US" dirty="0">
                    <a:latin typeface="Garamond" panose="02020404030301010803" pitchFamily="18" charset="0"/>
                  </a:rPr>
                  <a:t>.</a:t>
                </a:r>
              </a:p>
            </p:txBody>
          </p:sp>
        </mc:Choice>
        <mc:Fallback xmlns="">
          <p:sp>
            <p:nvSpPr>
              <p:cNvPr id="5" name="TextBox 4">
                <a:extLst>
                  <a:ext uri="{FF2B5EF4-FFF2-40B4-BE49-F238E27FC236}">
                    <a16:creationId xmlns:a16="http://schemas.microsoft.com/office/drawing/2014/main" id="{12464ECB-3645-1A5D-B469-FE4574831235}"/>
                  </a:ext>
                </a:extLst>
              </p:cNvPr>
              <p:cNvSpPr txBox="1">
                <a:spLocks noRot="1" noChangeAspect="1" noMove="1" noResize="1" noEditPoints="1" noAdjustHandles="1" noChangeArrowheads="1" noChangeShapeType="1" noTextEdit="1"/>
              </p:cNvSpPr>
              <p:nvPr/>
            </p:nvSpPr>
            <p:spPr>
              <a:xfrm>
                <a:off x="381000" y="1066800"/>
                <a:ext cx="11822310" cy="5783314"/>
              </a:xfrm>
              <a:prstGeom prst="rect">
                <a:avLst/>
              </a:prstGeom>
              <a:blipFill>
                <a:blip r:embed="rId3"/>
                <a:stretch>
                  <a:fillRect l="-825" b="-1475"/>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DE95F7BB-721A-8F57-FB84-3F83BA3564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251" y="3058510"/>
            <a:ext cx="661549" cy="632016"/>
          </a:xfrm>
          <a:prstGeom prst="rect">
            <a:avLst/>
          </a:prstGeom>
        </p:spPr>
      </p:pic>
    </p:spTree>
    <p:extLst>
      <p:ext uri="{BB962C8B-B14F-4D97-AF65-F5344CB8AC3E}">
        <p14:creationId xmlns:p14="http://schemas.microsoft.com/office/powerpoint/2010/main" val="3027364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25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left)">
                                      <p:cBhvr>
                                        <p:cTn id="12" dur="25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25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25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06486-6DF3-DD20-71D2-1DCC62266825}"/>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071812B-AC4F-298C-2AEF-31270C060D7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1EF1FDA-0DD9-E4F2-C812-EEE1C43EE4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620B67-8777-694B-C303-B05FB6171DBA}"/>
              </a:ext>
            </a:extLst>
          </p:cNvPr>
          <p:cNvSpPr txBox="1"/>
          <p:nvPr/>
        </p:nvSpPr>
        <p:spPr>
          <a:xfrm>
            <a:off x="381000" y="1066800"/>
            <a:ext cx="11822310" cy="3093347"/>
          </a:xfrm>
          <a:prstGeom prst="rect">
            <a:avLst/>
          </a:prstGeom>
          <a:noFill/>
        </p:spPr>
        <p:txBody>
          <a:bodyPr wrap="square">
            <a:spAutoFit/>
          </a:bodyPr>
          <a:lstStyle/>
          <a:p>
            <a:pPr>
              <a:lnSpc>
                <a:spcPct val="130000"/>
              </a:lnSpc>
              <a:spcBef>
                <a:spcPts val="600"/>
              </a:spcBef>
              <a:spcAft>
                <a:spcPts val="600"/>
              </a:spcAft>
            </a:pPr>
            <a:r>
              <a:rPr lang="en-US" dirty="0">
                <a:latin typeface="Garamond" panose="02020404030301010803" pitchFamily="18" charset="0"/>
              </a:rPr>
              <a:t>Soft constraints can be modeled by incorporating a reward/penalty function as part of the objective function. The function can reward solutions that satisfy the soft constraints and penalize those that do not.</a:t>
            </a:r>
          </a:p>
          <a:p>
            <a:pPr>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there are 10 parcels to be loaded in the cargo bike. The cargo bike loading problem is an example of a problem with a soft constraint. While the weight of the packages can exceed the bike’s capacity, a penalty will be applied when the bike is overweight.</a:t>
            </a:r>
          </a:p>
        </p:txBody>
      </p:sp>
      <p:pic>
        <p:nvPicPr>
          <p:cNvPr id="3" name="Picture 2" descr="A diagram of a bicycle&#10;&#10;Description automatically generated">
            <a:extLst>
              <a:ext uri="{FF2B5EF4-FFF2-40B4-BE49-F238E27FC236}">
                <a16:creationId xmlns:a16="http://schemas.microsoft.com/office/drawing/2014/main" id="{BAD7507A-3392-7444-5986-40213F5945F1}"/>
              </a:ext>
            </a:extLst>
          </p:cNvPr>
          <p:cNvPicPr>
            <a:picLocks noChangeAspect="1"/>
          </p:cNvPicPr>
          <p:nvPr/>
        </p:nvPicPr>
        <p:blipFill>
          <a:blip r:embed="rId3">
            <a:extLst>
              <a:ext uri="{28A0092B-C50C-407E-A947-70E740481C1C}">
                <a14:useLocalDpi xmlns:a14="http://schemas.microsoft.com/office/drawing/2010/main" val="0"/>
              </a:ext>
            </a:extLst>
          </a:blip>
          <a:srcRect r="2979"/>
          <a:stretch/>
        </p:blipFill>
        <p:spPr>
          <a:xfrm>
            <a:off x="5497188" y="4122047"/>
            <a:ext cx="6706121" cy="27352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5B562637-226B-591A-9E2C-5C11425A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57" y="5271859"/>
            <a:ext cx="4105275" cy="642090"/>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3EACADAF-BA93-ACEA-C1CF-1897C4B7A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6037" y="4267340"/>
            <a:ext cx="959738" cy="604280"/>
          </a:xfrm>
          <a:prstGeom prst="rect">
            <a:avLst/>
          </a:prstGeom>
        </p:spPr>
      </p:pic>
      <p:sp>
        <p:nvSpPr>
          <p:cNvPr id="11" name="TextBox 10">
            <a:extLst>
              <a:ext uri="{FF2B5EF4-FFF2-40B4-BE49-F238E27FC236}">
                <a16:creationId xmlns:a16="http://schemas.microsoft.com/office/drawing/2014/main" id="{BF80BED3-A394-0EE6-8BB2-767BA5E80A2A}"/>
              </a:ext>
            </a:extLst>
          </p:cNvPr>
          <p:cNvSpPr txBox="1"/>
          <p:nvPr/>
        </p:nvSpPr>
        <p:spPr>
          <a:xfrm>
            <a:off x="381000" y="4290655"/>
            <a:ext cx="6238874" cy="483402"/>
          </a:xfrm>
          <a:prstGeom prst="rect">
            <a:avLst/>
          </a:prstGeom>
          <a:noFill/>
        </p:spPr>
        <p:txBody>
          <a:bodyPr wrap="square">
            <a:spAutoFit/>
          </a:bodyPr>
          <a:lstStyle/>
          <a:p>
            <a:r>
              <a:rPr lang="en-US" dirty="0">
                <a:latin typeface="Garamond" panose="02020404030301010803" pitchFamily="18" charset="0"/>
              </a:rPr>
              <a:t>Profit function: </a:t>
            </a:r>
          </a:p>
        </p:txBody>
      </p:sp>
      <p:sp>
        <p:nvSpPr>
          <p:cNvPr id="12" name="TextBox 11">
            <a:extLst>
              <a:ext uri="{FF2B5EF4-FFF2-40B4-BE49-F238E27FC236}">
                <a16:creationId xmlns:a16="http://schemas.microsoft.com/office/drawing/2014/main" id="{2194F8C7-0965-FC56-EE34-16C2D7E2A5AB}"/>
              </a:ext>
            </a:extLst>
          </p:cNvPr>
          <p:cNvSpPr txBox="1"/>
          <p:nvPr/>
        </p:nvSpPr>
        <p:spPr>
          <a:xfrm>
            <a:off x="361950" y="4815728"/>
            <a:ext cx="6238874" cy="483402"/>
          </a:xfrm>
          <a:prstGeom prst="rect">
            <a:avLst/>
          </a:prstGeom>
          <a:noFill/>
        </p:spPr>
        <p:txBody>
          <a:bodyPr wrap="square">
            <a:spAutoFit/>
          </a:bodyPr>
          <a:lstStyle/>
          <a:p>
            <a:r>
              <a:rPr lang="en-US" dirty="0">
                <a:latin typeface="Garamond" panose="02020404030301010803" pitchFamily="18" charset="0"/>
              </a:rPr>
              <a:t>Weight function: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CAF123-7246-2C8D-B9ED-F5373E2B0E0F}"/>
                  </a:ext>
                </a:extLst>
              </p:cNvPr>
              <p:cNvSpPr txBox="1"/>
              <p:nvPr/>
            </p:nvSpPr>
            <p:spPr>
              <a:xfrm>
                <a:off x="361951" y="5968333"/>
                <a:ext cx="4667250" cy="889667"/>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𝐶</m:t>
                    </m:r>
                  </m:oMath>
                </a14:m>
                <a:r>
                  <a:rPr lang="en-US" dirty="0">
                    <a:latin typeface="Garamond" panose="02020404030301010803" pitchFamily="18" charset="0"/>
                  </a:rPr>
                  <a:t> is the maximum capacity of the bike</a:t>
                </a:r>
              </a:p>
            </p:txBody>
          </p:sp>
        </mc:Choice>
        <mc:Fallback xmlns="">
          <p:sp>
            <p:nvSpPr>
              <p:cNvPr id="14" name="TextBox 13">
                <a:extLst>
                  <a:ext uri="{FF2B5EF4-FFF2-40B4-BE49-F238E27FC236}">
                    <a16:creationId xmlns:a16="http://schemas.microsoft.com/office/drawing/2014/main" id="{B3CAF123-7246-2C8D-B9ED-F5373E2B0E0F}"/>
                  </a:ext>
                </a:extLst>
              </p:cNvPr>
              <p:cNvSpPr txBox="1">
                <a:spLocks noRot="1" noChangeAspect="1" noMove="1" noResize="1" noEditPoints="1" noAdjustHandles="1" noChangeArrowheads="1" noChangeShapeType="1" noTextEdit="1"/>
              </p:cNvSpPr>
              <p:nvPr/>
            </p:nvSpPr>
            <p:spPr>
              <a:xfrm>
                <a:off x="361951" y="5968333"/>
                <a:ext cx="4667250" cy="889667"/>
              </a:xfrm>
              <a:prstGeom prst="rect">
                <a:avLst/>
              </a:prstGeom>
              <a:blipFill>
                <a:blip r:embed="rId6"/>
                <a:stretch>
                  <a:fillRect l="-1958" t="-2740" r="-522" b="-15068"/>
                </a:stretch>
              </a:blipFill>
            </p:spPr>
            <p:txBody>
              <a:bodyPr/>
              <a:lstStyle/>
              <a:p>
                <a:r>
                  <a:rPr lang="en-US">
                    <a:noFill/>
                  </a:rPr>
                  <a:t> </a:t>
                </a:r>
              </a:p>
            </p:txBody>
          </p:sp>
        </mc:Fallback>
      </mc:AlternateContent>
    </p:spTree>
    <p:extLst>
      <p:ext uri="{BB962C8B-B14F-4D97-AF65-F5344CB8AC3E}">
        <p14:creationId xmlns:p14="http://schemas.microsoft.com/office/powerpoint/2010/main" val="8854213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de with Hitler | American Hist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8" y="1119132"/>
            <a:ext cx="4394638" cy="5664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Uber and Lyft are not rideshar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350" y="888299"/>
            <a:ext cx="3409950" cy="1872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421014" y="2595880"/>
            <a:ext cx="782587" cy="193899"/>
          </a:xfrm>
          <a:prstGeom prst="rect">
            <a:avLst/>
          </a:prstGeom>
        </p:spPr>
        <p:txBody>
          <a:bodyPr wrap="none">
            <a:spAutoFit/>
          </a:bodyPr>
          <a:lstStyle/>
          <a:p>
            <a:r>
              <a:rPr lang="en-CA" sz="600" dirty="0">
                <a:solidFill>
                  <a:schemeClr val="bg1">
                    <a:lumMod val="65000"/>
                  </a:schemeClr>
                </a:solidFill>
                <a:latin typeface="Garamond" panose="02020404030301010803" pitchFamily="18" charset="0"/>
              </a:rPr>
              <a:t>Copyright: </a:t>
            </a:r>
            <a:r>
              <a:rPr lang="en-CA" sz="600" dirty="0" err="1">
                <a:solidFill>
                  <a:schemeClr val="bg1">
                    <a:lumMod val="65000"/>
                  </a:schemeClr>
                </a:solidFill>
                <a:latin typeface="Garamond" panose="02020404030301010803" pitchFamily="18" charset="0"/>
              </a:rPr>
              <a:t>Poparide</a:t>
            </a:r>
            <a:endParaRPr lang="en-CA" sz="600" dirty="0">
              <a:solidFill>
                <a:schemeClr val="bg1">
                  <a:lumMod val="65000"/>
                </a:schemeClr>
              </a:solidFill>
              <a:latin typeface="Garamond" panose="02020404030301010803" pitchFamily="18" charset="0"/>
            </a:endParaRPr>
          </a:p>
        </p:txBody>
      </p:sp>
      <p:sp>
        <p:nvSpPr>
          <p:cNvPr id="2" name="Rectangle 2">
            <a:extLst>
              <a:ext uri="{FF2B5EF4-FFF2-40B4-BE49-F238E27FC236}">
                <a16:creationId xmlns:a16="http://schemas.microsoft.com/office/drawing/2014/main" id="{995713DD-937A-01E7-9A0F-43F952B77E1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EF050FBB-B186-E27F-3085-8BBE396BD74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Shared Mobility as an example</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4" name="فكرة اوبر (Uber) في الاصل مصرية والدليل في مقطع الفلم، بس للاسف شكري سرحان هو اللي وقف المشروع. 👇👇">
            <a:hlinkClick r:id="" action="ppaction://media"/>
            <a:extLst>
              <a:ext uri="{FF2B5EF4-FFF2-40B4-BE49-F238E27FC236}">
                <a16:creationId xmlns:a16="http://schemas.microsoft.com/office/drawing/2014/main" id="{0E127AFF-0879-5E63-9272-7DB3C6103418}"/>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4795A1E-0D78-40E7-9E52-A77FE123E785}" label="captions" lang="" r:embed="rId7"/>
                        </p173:trackLst>
                      </p173:tracksInfo>
                    </p:ext>
                  </p14:extLst>
                </p14:media>
              </p:ext>
            </p:extLst>
          </p:nvPr>
        </p:nvPicPr>
        <p:blipFill>
          <a:blip r:embed="rId8"/>
          <a:stretch>
            <a:fillRect/>
          </a:stretch>
        </p:blipFill>
        <p:spPr>
          <a:xfrm>
            <a:off x="5067300" y="2893613"/>
            <a:ext cx="5181599" cy="3886199"/>
          </a:xfrm>
          <a:prstGeom prst="rect">
            <a:avLst/>
          </a:prstGeom>
        </p:spPr>
      </p:pic>
      <p:sp>
        <p:nvSpPr>
          <p:cNvPr id="6" name="TextBox 5">
            <a:extLst>
              <a:ext uri="{FF2B5EF4-FFF2-40B4-BE49-F238E27FC236}">
                <a16:creationId xmlns:a16="http://schemas.microsoft.com/office/drawing/2014/main" id="{33D232D9-748A-2E73-AD28-9F8955712930}"/>
              </a:ext>
            </a:extLst>
          </p:cNvPr>
          <p:cNvSpPr txBox="1"/>
          <p:nvPr/>
        </p:nvSpPr>
        <p:spPr>
          <a:xfrm>
            <a:off x="10220325" y="6327672"/>
            <a:ext cx="1981200" cy="483466"/>
          </a:xfrm>
          <a:prstGeom prst="rect">
            <a:avLst/>
          </a:prstGeom>
          <a:noFill/>
        </p:spPr>
        <p:txBody>
          <a:bodyPr wrap="square">
            <a:spAutoFit/>
          </a:bodyPr>
          <a:lstStyle/>
          <a:p>
            <a:r>
              <a:rPr lang="en-US" sz="1200" dirty="0">
                <a:hlinkClick r:id="rId9"/>
              </a:rPr>
              <a:t>https://www.youtube.com/watch?v=sb7snDtKwJE</a:t>
            </a:r>
            <a:r>
              <a:rPr lang="en-US" sz="1200" dirty="0"/>
              <a:t> </a:t>
            </a:r>
          </a:p>
        </p:txBody>
      </p:sp>
      <p:sp>
        <p:nvSpPr>
          <p:cNvPr id="12" name="Rectangle 11">
            <a:extLst>
              <a:ext uri="{FF2B5EF4-FFF2-40B4-BE49-F238E27FC236}">
                <a16:creationId xmlns:a16="http://schemas.microsoft.com/office/drawing/2014/main" id="{8E539F35-4794-084C-863F-26994A9336AD}"/>
              </a:ext>
            </a:extLst>
          </p:cNvPr>
          <p:cNvSpPr/>
          <p:nvPr/>
        </p:nvSpPr>
        <p:spPr>
          <a:xfrm>
            <a:off x="8648700" y="1119132"/>
            <a:ext cx="3409950" cy="1642071"/>
          </a:xfrm>
          <a:prstGeom prst="rect">
            <a:avLst/>
          </a:prstGeom>
          <a:solidFill>
            <a:srgbClr val="FFC5C5"/>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0" i="0" u="none" strike="noStrike" dirty="0">
                <a:solidFill>
                  <a:srgbClr val="000000"/>
                </a:solidFill>
                <a:effectLst/>
                <a:latin typeface="Shantell Sans" pitchFamily="2" charset="0"/>
                <a:cs typeface="Shantell Sans" pitchFamily="2" charset="0"/>
              </a:rPr>
              <a:t>We use our vehicles only 5% of the time, while for the remaining 95%, they are parked or sitting idle somewhere.</a:t>
            </a:r>
            <a:endParaRPr lang="en-US" sz="1700" dirty="0">
              <a:latin typeface="Shantell Sans" pitchFamily="2" charset="0"/>
              <a:cs typeface="Shantell Sans" pitchFamily="2" charset="0"/>
            </a:endParaRPr>
          </a:p>
        </p:txBody>
      </p:sp>
    </p:spTree>
    <p:extLst>
      <p:ext uri="{BB962C8B-B14F-4D97-AF65-F5344CB8AC3E}">
        <p14:creationId xmlns:p14="http://schemas.microsoft.com/office/powerpoint/2010/main" val="1106460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119132"/>
            <a:ext cx="9869391" cy="5638800"/>
          </a:xfrm>
          <a:prstGeom prst="rect">
            <a:avLst/>
          </a:prstGeom>
        </p:spPr>
      </p:pic>
      <p:sp>
        <p:nvSpPr>
          <p:cNvPr id="2" name="Rectangle 2">
            <a:extLst>
              <a:ext uri="{FF2B5EF4-FFF2-40B4-BE49-F238E27FC236}">
                <a16:creationId xmlns:a16="http://schemas.microsoft.com/office/drawing/2014/main" id="{41717940-7302-4EB9-3AEA-FFEE5446BAB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A0B78E07-2B8E-D695-AC4D-EE417C687BC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400661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0525166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06924" y="3201944"/>
            <a:ext cx="2324904" cy="11300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TextBox 38"/>
          <p:cNvSpPr txBox="1"/>
          <p:nvPr/>
        </p:nvSpPr>
        <p:spPr>
          <a:xfrm>
            <a:off x="761999" y="4068022"/>
            <a:ext cx="2378538" cy="295466"/>
          </a:xfrm>
          <a:prstGeom prst="rect">
            <a:avLst/>
          </a:prstGeom>
          <a:solidFill>
            <a:schemeClr val="bg1"/>
          </a:solidFill>
        </p:spPr>
        <p:txBody>
          <a:bodyPr wrap="square" rtlCol="0">
            <a:spAutoFit/>
          </a:bodyPr>
          <a:lstStyle/>
          <a:p>
            <a:pPr algn="ctr"/>
            <a:r>
              <a:rPr lang="en-CA" sz="1200" dirty="0">
                <a:latin typeface="Garamond" panose="02020404030301010803" pitchFamily="18" charset="0"/>
              </a:rPr>
              <a:t>Vehicle Routing Problem  (VRP)</a:t>
            </a:r>
          </a:p>
        </p:txBody>
      </p:sp>
      <p:sp>
        <p:nvSpPr>
          <p:cNvPr id="40" name="TextBox 39"/>
          <p:cNvSpPr txBox="1"/>
          <p:nvPr/>
        </p:nvSpPr>
        <p:spPr>
          <a:xfrm>
            <a:off x="4555030" y="1152856"/>
            <a:ext cx="171713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Capacitated VRP (CVRP)</a:t>
            </a:r>
          </a:p>
        </p:txBody>
      </p:sp>
      <p:cxnSp>
        <p:nvCxnSpPr>
          <p:cNvPr id="41" name="Elbow Connector 40"/>
          <p:cNvCxnSpPr>
            <a:stCxn id="38" idx="0"/>
            <a:endCxn id="43" idx="1"/>
          </p:cNvCxnSpPr>
          <p:nvPr/>
        </p:nvCxnSpPr>
        <p:spPr>
          <a:xfrm flipV="1">
            <a:off x="3131828" y="1906758"/>
            <a:ext cx="1423201" cy="18602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272167" y="1090557"/>
            <a:ext cx="3405232" cy="430887"/>
          </a:xfrm>
          <a:prstGeom prst="rect">
            <a:avLst/>
          </a:prstGeom>
        </p:spPr>
        <p:txBody>
          <a:bodyPr wrap="square">
            <a:spAutoFit/>
          </a:bodyPr>
          <a:lstStyle/>
          <a:p>
            <a:r>
              <a:rPr lang="en-CA" sz="1000" dirty="0">
                <a:latin typeface="Garamond" panose="02020404030301010803" pitchFamily="18" charset="0"/>
              </a:rPr>
              <a:t>Fixed fleet of homogenous vehicles to serve known passenger demands from a common depot at minimum transit cost</a:t>
            </a:r>
          </a:p>
        </p:txBody>
      </p:sp>
      <p:sp>
        <p:nvSpPr>
          <p:cNvPr id="43" name="TextBox 42"/>
          <p:cNvSpPr txBox="1"/>
          <p:nvPr/>
        </p:nvSpPr>
        <p:spPr>
          <a:xfrm>
            <a:off x="4555029" y="1759025"/>
            <a:ext cx="2369110"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Time Windows (VRPTW)</a:t>
            </a:r>
          </a:p>
        </p:txBody>
      </p:sp>
      <p:sp>
        <p:nvSpPr>
          <p:cNvPr id="44" name="TextBox 43"/>
          <p:cNvSpPr txBox="1"/>
          <p:nvPr/>
        </p:nvSpPr>
        <p:spPr>
          <a:xfrm>
            <a:off x="4555030" y="2355055"/>
            <a:ext cx="2089355"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Multiple Depot VRP (MDVRP)</a:t>
            </a:r>
          </a:p>
        </p:txBody>
      </p:sp>
      <p:sp>
        <p:nvSpPr>
          <p:cNvPr id="45" name="TextBox 44"/>
          <p:cNvSpPr txBox="1"/>
          <p:nvPr/>
        </p:nvSpPr>
        <p:spPr>
          <a:xfrm>
            <a:off x="4555030" y="2961976"/>
            <a:ext cx="1599669"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Stochastic VRP (SVRP)</a:t>
            </a:r>
          </a:p>
        </p:txBody>
      </p:sp>
      <p:sp>
        <p:nvSpPr>
          <p:cNvPr id="46" name="Rectangle 45"/>
          <p:cNvSpPr/>
          <p:nvPr/>
        </p:nvSpPr>
        <p:spPr>
          <a:xfrm>
            <a:off x="6924140" y="1681107"/>
            <a:ext cx="2753259" cy="430887"/>
          </a:xfrm>
          <a:prstGeom prst="rect">
            <a:avLst/>
          </a:prstGeom>
        </p:spPr>
        <p:txBody>
          <a:bodyPr wrap="square">
            <a:spAutoFit/>
          </a:bodyPr>
          <a:lstStyle/>
          <a:p>
            <a:r>
              <a:rPr lang="en-CA" sz="1000" dirty="0">
                <a:latin typeface="Garamond" panose="02020404030301010803" pitchFamily="18" charset="0"/>
              </a:rPr>
              <a:t>CVRP with time window is associated with each passenger</a:t>
            </a:r>
          </a:p>
        </p:txBody>
      </p:sp>
      <p:cxnSp>
        <p:nvCxnSpPr>
          <p:cNvPr id="47" name="Elbow Connector 46"/>
          <p:cNvCxnSpPr>
            <a:stCxn id="38" idx="0"/>
            <a:endCxn id="40" idx="1"/>
          </p:cNvCxnSpPr>
          <p:nvPr/>
        </p:nvCxnSpPr>
        <p:spPr>
          <a:xfrm flipV="1">
            <a:off x="3131828" y="1300589"/>
            <a:ext cx="1423202" cy="2466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8" idx="0"/>
            <a:endCxn id="44" idx="1"/>
          </p:cNvCxnSpPr>
          <p:nvPr/>
        </p:nvCxnSpPr>
        <p:spPr>
          <a:xfrm flipV="1">
            <a:off x="3131828" y="2502788"/>
            <a:ext cx="1423202" cy="1264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8" idx="0"/>
            <a:endCxn id="45" idx="1"/>
          </p:cNvCxnSpPr>
          <p:nvPr/>
        </p:nvCxnSpPr>
        <p:spPr>
          <a:xfrm flipV="1">
            <a:off x="3131828" y="3109709"/>
            <a:ext cx="1423202" cy="6572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644385" y="2290707"/>
            <a:ext cx="3033015" cy="430887"/>
          </a:xfrm>
          <a:prstGeom prst="rect">
            <a:avLst/>
          </a:prstGeom>
        </p:spPr>
        <p:txBody>
          <a:bodyPr wrap="square">
            <a:spAutoFit/>
          </a:bodyPr>
          <a:lstStyle/>
          <a:p>
            <a:r>
              <a:rPr lang="en-CA" sz="1000" dirty="0">
                <a:latin typeface="Garamond" panose="02020404030301010803" pitchFamily="18" charset="0"/>
              </a:rPr>
              <a:t>MAVEN has several depots from which it can serve its passengers</a:t>
            </a:r>
          </a:p>
        </p:txBody>
      </p:sp>
      <p:sp>
        <p:nvSpPr>
          <p:cNvPr id="51" name="Rectangle 50"/>
          <p:cNvSpPr/>
          <p:nvPr/>
        </p:nvSpPr>
        <p:spPr>
          <a:xfrm>
            <a:off x="6154699" y="2890782"/>
            <a:ext cx="3522700" cy="430887"/>
          </a:xfrm>
          <a:prstGeom prst="rect">
            <a:avLst/>
          </a:prstGeom>
        </p:spPr>
        <p:txBody>
          <a:bodyPr wrap="square">
            <a:spAutoFit/>
          </a:bodyPr>
          <a:lstStyle/>
          <a:p>
            <a:r>
              <a:rPr lang="en-CA" sz="1000" dirty="0">
                <a:latin typeface="Garamond" panose="02020404030301010803" pitchFamily="18" charset="0"/>
              </a:rPr>
              <a:t>One or several components of the problem are random (stochastic passengers, stochastic demands, stochastic times, etc.)</a:t>
            </a:r>
          </a:p>
        </p:txBody>
      </p:sp>
      <p:sp>
        <p:nvSpPr>
          <p:cNvPr id="52" name="TextBox 51"/>
          <p:cNvSpPr txBox="1"/>
          <p:nvPr/>
        </p:nvSpPr>
        <p:spPr>
          <a:xfrm>
            <a:off x="4556007" y="4267200"/>
            <a:ext cx="283539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Pick-Up and Delivering (VRPPD)</a:t>
            </a:r>
          </a:p>
        </p:txBody>
      </p:sp>
      <p:sp>
        <p:nvSpPr>
          <p:cNvPr id="53" name="Rectangle 52"/>
          <p:cNvSpPr/>
          <p:nvPr/>
        </p:nvSpPr>
        <p:spPr>
          <a:xfrm>
            <a:off x="7391399" y="4286417"/>
            <a:ext cx="2286000" cy="261610"/>
          </a:xfrm>
          <a:prstGeom prst="rect">
            <a:avLst/>
          </a:prstGeom>
        </p:spPr>
        <p:txBody>
          <a:bodyPr wrap="square">
            <a:spAutoFit/>
          </a:bodyPr>
          <a:lstStyle/>
          <a:p>
            <a:r>
              <a:rPr lang="en-CA" sz="1000" dirty="0">
                <a:latin typeface="Garamond" panose="02020404030301010803" pitchFamily="18" charset="0"/>
              </a:rPr>
              <a:t>Customers can return some commodities</a:t>
            </a:r>
          </a:p>
        </p:txBody>
      </p:sp>
      <p:sp>
        <p:nvSpPr>
          <p:cNvPr id="54" name="TextBox 53"/>
          <p:cNvSpPr txBox="1"/>
          <p:nvPr/>
        </p:nvSpPr>
        <p:spPr>
          <a:xfrm>
            <a:off x="4557411" y="4924425"/>
            <a:ext cx="191866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Backhauls (VRPB)</a:t>
            </a:r>
          </a:p>
        </p:txBody>
      </p:sp>
      <p:sp>
        <p:nvSpPr>
          <p:cNvPr id="55" name="TextBox 54"/>
          <p:cNvSpPr txBox="1"/>
          <p:nvPr/>
        </p:nvSpPr>
        <p:spPr>
          <a:xfrm>
            <a:off x="4555029" y="5503123"/>
            <a:ext cx="192341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Split Delivery VRP (SDVRP)</a:t>
            </a:r>
          </a:p>
        </p:txBody>
      </p:sp>
      <p:sp>
        <p:nvSpPr>
          <p:cNvPr id="56" name="TextBox 55"/>
          <p:cNvSpPr txBox="1"/>
          <p:nvPr/>
        </p:nvSpPr>
        <p:spPr>
          <a:xfrm>
            <a:off x="4555030" y="3614490"/>
            <a:ext cx="195027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Heterogeneous VRP (HVRP)</a:t>
            </a:r>
          </a:p>
        </p:txBody>
      </p:sp>
      <p:sp>
        <p:nvSpPr>
          <p:cNvPr id="57" name="Rectangle 56"/>
          <p:cNvSpPr/>
          <p:nvPr/>
        </p:nvSpPr>
        <p:spPr>
          <a:xfrm>
            <a:off x="6476077" y="4955142"/>
            <a:ext cx="3201322" cy="261610"/>
          </a:xfrm>
          <a:prstGeom prst="rect">
            <a:avLst/>
          </a:prstGeom>
        </p:spPr>
        <p:txBody>
          <a:bodyPr wrap="square">
            <a:spAutoFit/>
          </a:bodyPr>
          <a:lstStyle/>
          <a:p>
            <a:r>
              <a:rPr lang="en-CA" sz="1000" dirty="0">
                <a:latin typeface="Garamond" panose="02020404030301010803" pitchFamily="18" charset="0"/>
              </a:rPr>
              <a:t>Customers can demand or return some commodities</a:t>
            </a:r>
          </a:p>
        </p:txBody>
      </p:sp>
      <p:sp>
        <p:nvSpPr>
          <p:cNvPr id="58" name="Rectangle 57"/>
          <p:cNvSpPr/>
          <p:nvPr/>
        </p:nvSpPr>
        <p:spPr>
          <a:xfrm>
            <a:off x="6476077" y="5438775"/>
            <a:ext cx="3201322" cy="430887"/>
          </a:xfrm>
          <a:prstGeom prst="rect">
            <a:avLst/>
          </a:prstGeom>
        </p:spPr>
        <p:txBody>
          <a:bodyPr wrap="square">
            <a:spAutoFit/>
          </a:bodyPr>
          <a:lstStyle/>
          <a:p>
            <a:r>
              <a:rPr lang="en-CA" sz="1000" dirty="0">
                <a:latin typeface="Garamond" panose="02020404030301010803" pitchFamily="18" charset="0"/>
              </a:rPr>
              <a:t>Same customer can be served by different vehicles if it reduces overall costs</a:t>
            </a:r>
          </a:p>
        </p:txBody>
      </p:sp>
      <p:sp>
        <p:nvSpPr>
          <p:cNvPr id="59" name="Rectangle 58"/>
          <p:cNvSpPr/>
          <p:nvPr/>
        </p:nvSpPr>
        <p:spPr>
          <a:xfrm>
            <a:off x="6504862" y="3636215"/>
            <a:ext cx="3172536" cy="261610"/>
          </a:xfrm>
          <a:prstGeom prst="rect">
            <a:avLst/>
          </a:prstGeom>
        </p:spPr>
        <p:txBody>
          <a:bodyPr wrap="square">
            <a:spAutoFit/>
          </a:bodyPr>
          <a:lstStyle/>
          <a:p>
            <a:r>
              <a:rPr lang="en-CA" sz="1000" dirty="0">
                <a:latin typeface="Garamond" panose="02020404030301010803" pitchFamily="18" charset="0"/>
              </a:rPr>
              <a:t>VRP for heterogeneous fleet of vehicles</a:t>
            </a:r>
          </a:p>
        </p:txBody>
      </p:sp>
      <p:sp>
        <p:nvSpPr>
          <p:cNvPr id="60" name="TextBox 59"/>
          <p:cNvSpPr txBox="1"/>
          <p:nvPr/>
        </p:nvSpPr>
        <p:spPr>
          <a:xfrm>
            <a:off x="4555028" y="6076759"/>
            <a:ext cx="1470274"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2L-VRP and 3L-VRP</a:t>
            </a:r>
          </a:p>
        </p:txBody>
      </p:sp>
      <p:sp>
        <p:nvSpPr>
          <p:cNvPr id="61" name="Rectangle 60"/>
          <p:cNvSpPr/>
          <p:nvPr/>
        </p:nvSpPr>
        <p:spPr>
          <a:xfrm>
            <a:off x="6025302" y="6096665"/>
            <a:ext cx="2298708" cy="261610"/>
          </a:xfrm>
          <a:prstGeom prst="rect">
            <a:avLst/>
          </a:prstGeom>
        </p:spPr>
        <p:txBody>
          <a:bodyPr wrap="square">
            <a:spAutoFit/>
          </a:bodyPr>
          <a:lstStyle/>
          <a:p>
            <a:r>
              <a:rPr lang="en-CA" sz="1000" dirty="0">
                <a:latin typeface="Garamond" panose="02020404030301010803" pitchFamily="18" charset="0"/>
              </a:rPr>
              <a:t>Two/three dimensional loading</a:t>
            </a:r>
          </a:p>
        </p:txBody>
      </p:sp>
      <p:cxnSp>
        <p:nvCxnSpPr>
          <p:cNvPr id="63" name="Elbow Connector 62"/>
          <p:cNvCxnSpPr>
            <a:stCxn id="38" idx="0"/>
            <a:endCxn id="56" idx="1"/>
          </p:cNvCxnSpPr>
          <p:nvPr/>
        </p:nvCxnSpPr>
        <p:spPr>
          <a:xfrm flipV="1">
            <a:off x="3131828" y="3762223"/>
            <a:ext cx="1423202" cy="47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8" idx="0"/>
            <a:endCxn id="52" idx="1"/>
          </p:cNvCxnSpPr>
          <p:nvPr/>
        </p:nvCxnSpPr>
        <p:spPr>
          <a:xfrm>
            <a:off x="3131828" y="3766969"/>
            <a:ext cx="1424179" cy="647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8" idx="0"/>
            <a:endCxn id="54" idx="1"/>
          </p:cNvCxnSpPr>
          <p:nvPr/>
        </p:nvCxnSpPr>
        <p:spPr>
          <a:xfrm>
            <a:off x="3131828" y="3766969"/>
            <a:ext cx="1425583" cy="13051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8" idx="0"/>
            <a:endCxn id="55" idx="1"/>
          </p:cNvCxnSpPr>
          <p:nvPr/>
        </p:nvCxnSpPr>
        <p:spPr>
          <a:xfrm>
            <a:off x="3131828" y="3766969"/>
            <a:ext cx="1423201" cy="1883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8" idx="0"/>
            <a:endCxn id="60" idx="1"/>
          </p:cNvCxnSpPr>
          <p:nvPr/>
        </p:nvCxnSpPr>
        <p:spPr>
          <a:xfrm>
            <a:off x="3131828" y="3766969"/>
            <a:ext cx="1423200" cy="24575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cxnSpLocks/>
            <a:stCxn id="38" idx="0"/>
            <a:endCxn id="2" idx="1"/>
          </p:cNvCxnSpPr>
          <p:nvPr/>
        </p:nvCxnSpPr>
        <p:spPr>
          <a:xfrm>
            <a:off x="3131828" y="3766969"/>
            <a:ext cx="1424571" cy="2889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61025DD-7877-21CA-0F4D-DF9421968267}"/>
              </a:ext>
            </a:extLst>
          </p:cNvPr>
          <p:cNvSpPr/>
          <p:nvPr/>
        </p:nvSpPr>
        <p:spPr>
          <a:xfrm>
            <a:off x="4556399" y="6407027"/>
            <a:ext cx="1953266" cy="498598"/>
          </a:xfrm>
          <a:prstGeom prst="rect">
            <a:avLst/>
          </a:prstGeom>
        </p:spPr>
        <p:txBody>
          <a:bodyPr wrap="square">
            <a:spAutoFit/>
          </a:bodyPr>
          <a:lstStyle/>
          <a:p>
            <a:r>
              <a:rPr lang="en-CA" sz="2400" dirty="0">
                <a:latin typeface="Garamond" panose="02020404030301010803" pitchFamily="18" charset="0"/>
              </a:rPr>
              <a:t>…</a:t>
            </a:r>
          </a:p>
        </p:txBody>
      </p:sp>
      <p:sp>
        <p:nvSpPr>
          <p:cNvPr id="3" name="Rectangle 2">
            <a:extLst>
              <a:ext uri="{FF2B5EF4-FFF2-40B4-BE49-F238E27FC236}">
                <a16:creationId xmlns:a16="http://schemas.microsoft.com/office/drawing/2014/main" id="{A5602317-AADF-B975-D61C-EB31C261E2F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E7B5DE4-5C55-91EF-752F-5FEB863E0232}"/>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008376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22" y="412003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110" y="1961935"/>
            <a:ext cx="651223" cy="434366"/>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p:cNvSpPr/>
          <p:nvPr/>
        </p:nvSpPr>
        <p:spPr>
          <a:xfrm>
            <a:off x="1751182" y="288406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4" name="Oval 43"/>
          <p:cNvSpPr/>
          <p:nvPr/>
        </p:nvSpPr>
        <p:spPr>
          <a:xfrm>
            <a:off x="2958623" y="396867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5" name="Oval 44"/>
          <p:cNvSpPr/>
          <p:nvPr/>
        </p:nvSpPr>
        <p:spPr>
          <a:xfrm>
            <a:off x="3508436" y="297095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6" name="Oval 45"/>
          <p:cNvSpPr/>
          <p:nvPr/>
        </p:nvSpPr>
        <p:spPr>
          <a:xfrm>
            <a:off x="2637666" y="312773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7" name="Oval 46"/>
          <p:cNvSpPr/>
          <p:nvPr/>
        </p:nvSpPr>
        <p:spPr>
          <a:xfrm>
            <a:off x="618873" y="454598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8" name="Oval 47"/>
          <p:cNvSpPr/>
          <p:nvPr/>
        </p:nvSpPr>
        <p:spPr>
          <a:xfrm>
            <a:off x="2838640" y="47346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9" name="Oval 48"/>
          <p:cNvSpPr/>
          <p:nvPr/>
        </p:nvSpPr>
        <p:spPr>
          <a:xfrm>
            <a:off x="316452" y="250815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0" name="Oval 49"/>
          <p:cNvSpPr/>
          <p:nvPr/>
        </p:nvSpPr>
        <p:spPr>
          <a:xfrm>
            <a:off x="637528" y="356608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1" name="Oval 50"/>
          <p:cNvSpPr/>
          <p:nvPr/>
        </p:nvSpPr>
        <p:spPr>
          <a:xfrm>
            <a:off x="1322590" y="209387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2" name="Oval 51"/>
          <p:cNvSpPr/>
          <p:nvPr/>
        </p:nvSpPr>
        <p:spPr>
          <a:xfrm>
            <a:off x="1535182" y="51379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3" name="Oval 52"/>
          <p:cNvSpPr/>
          <p:nvPr/>
        </p:nvSpPr>
        <p:spPr>
          <a:xfrm>
            <a:off x="2532909" y="183236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4" name="Rectangle 53"/>
          <p:cNvSpPr/>
          <p:nvPr/>
        </p:nvSpPr>
        <p:spPr>
          <a:xfrm>
            <a:off x="700387" y="2862500"/>
            <a:ext cx="628698" cy="261610"/>
          </a:xfrm>
          <a:prstGeom prst="rect">
            <a:avLst/>
          </a:prstGeom>
        </p:spPr>
        <p:txBody>
          <a:bodyPr wrap="none">
            <a:spAutoFit/>
          </a:bodyPr>
          <a:lstStyle/>
          <a:p>
            <a:pPr algn="ctr"/>
            <a:r>
              <a:rPr lang="en-CA" sz="1000" dirty="0">
                <a:latin typeface="+mj-lt"/>
              </a:rPr>
              <a:t>Driver-1</a:t>
            </a:r>
          </a:p>
        </p:txBody>
      </p:sp>
      <p:sp>
        <p:nvSpPr>
          <p:cNvPr id="55" name="Rectangle 54"/>
          <p:cNvSpPr/>
          <p:nvPr/>
        </p:nvSpPr>
        <p:spPr>
          <a:xfrm>
            <a:off x="3203126" y="2349382"/>
            <a:ext cx="628698" cy="261610"/>
          </a:xfrm>
          <a:prstGeom prst="rect">
            <a:avLst/>
          </a:prstGeom>
        </p:spPr>
        <p:txBody>
          <a:bodyPr wrap="none">
            <a:spAutoFit/>
          </a:bodyPr>
          <a:lstStyle/>
          <a:p>
            <a:pPr algn="ctr"/>
            <a:r>
              <a:rPr lang="en-CA" sz="1000" dirty="0">
                <a:latin typeface="+mj-lt"/>
              </a:rPr>
              <a:t>Driver-2</a:t>
            </a:r>
          </a:p>
        </p:txBody>
      </p:sp>
      <p:sp>
        <p:nvSpPr>
          <p:cNvPr id="56" name="Rectangle 55"/>
          <p:cNvSpPr/>
          <p:nvPr/>
        </p:nvSpPr>
        <p:spPr>
          <a:xfrm>
            <a:off x="1920618" y="4476874"/>
            <a:ext cx="628698" cy="261610"/>
          </a:xfrm>
          <a:prstGeom prst="rect">
            <a:avLst/>
          </a:prstGeom>
        </p:spPr>
        <p:txBody>
          <a:bodyPr wrap="none">
            <a:spAutoFit/>
          </a:bodyPr>
          <a:lstStyle/>
          <a:p>
            <a:pPr algn="ctr"/>
            <a:r>
              <a:rPr lang="en-CA" sz="1000" dirty="0">
                <a:latin typeface="+mj-lt"/>
              </a:rPr>
              <a:t>Driver-n</a:t>
            </a:r>
          </a:p>
        </p:txBody>
      </p:sp>
      <p:sp>
        <p:nvSpPr>
          <p:cNvPr id="57" name="Rectangle 56"/>
          <p:cNvSpPr/>
          <p:nvPr/>
        </p:nvSpPr>
        <p:spPr>
          <a:xfrm>
            <a:off x="144919" y="3979291"/>
            <a:ext cx="587020" cy="295466"/>
          </a:xfrm>
          <a:prstGeom prst="rect">
            <a:avLst/>
          </a:prstGeom>
        </p:spPr>
        <p:txBody>
          <a:bodyPr wrap="none">
            <a:spAutoFit/>
          </a:bodyPr>
          <a:lstStyle/>
          <a:p>
            <a:pPr algn="ctr"/>
            <a:r>
              <a:rPr lang="en-CA" sz="1200" dirty="0">
                <a:latin typeface="+mj-lt"/>
              </a:rPr>
              <a:t>Riders</a:t>
            </a:r>
          </a:p>
        </p:txBody>
      </p:sp>
      <p:cxnSp>
        <p:nvCxnSpPr>
          <p:cNvPr id="58" name="Straight Connector 57"/>
          <p:cNvCxnSpPr>
            <a:cxnSpLocks/>
            <a:stCxn id="57" idx="0"/>
            <a:endCxn id="50" idx="3"/>
          </p:cNvCxnSpPr>
          <p:nvPr/>
        </p:nvCxnSpPr>
        <p:spPr>
          <a:xfrm flipV="1">
            <a:off x="438430" y="3658267"/>
            <a:ext cx="214915" cy="321025"/>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2"/>
            <a:endCxn id="47" idx="1"/>
          </p:cNvCxnSpPr>
          <p:nvPr/>
        </p:nvCxnSpPr>
        <p:spPr>
          <a:xfrm>
            <a:off x="438429" y="4267190"/>
            <a:ext cx="196260" cy="29461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46555" y="3582539"/>
            <a:ext cx="1063689" cy="295466"/>
          </a:xfrm>
          <a:prstGeom prst="rect">
            <a:avLst/>
          </a:prstGeom>
        </p:spPr>
        <p:txBody>
          <a:bodyPr wrap="none">
            <a:spAutoFit/>
          </a:bodyPr>
          <a:lstStyle/>
          <a:p>
            <a:r>
              <a:rPr lang="en-CA" sz="1200" dirty="0">
                <a:latin typeface="+mj-lt"/>
              </a:rPr>
              <a:t>Vehicle routes</a:t>
            </a:r>
          </a:p>
        </p:txBody>
      </p:sp>
      <p:sp>
        <p:nvSpPr>
          <p:cNvPr id="61" name="Oval 60"/>
          <p:cNvSpPr/>
          <p:nvPr/>
        </p:nvSpPr>
        <p:spPr>
          <a:xfrm>
            <a:off x="6582129" y="287666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2" name="Oval 61"/>
          <p:cNvSpPr/>
          <p:nvPr/>
        </p:nvSpPr>
        <p:spPr>
          <a:xfrm>
            <a:off x="7789570" y="396127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3" name="Oval 62"/>
          <p:cNvSpPr/>
          <p:nvPr/>
        </p:nvSpPr>
        <p:spPr>
          <a:xfrm>
            <a:off x="8339383" y="296356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4" name="Oval 63"/>
          <p:cNvSpPr/>
          <p:nvPr/>
        </p:nvSpPr>
        <p:spPr>
          <a:xfrm>
            <a:off x="7468613" y="312034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5" name="Oval 64"/>
          <p:cNvSpPr/>
          <p:nvPr/>
        </p:nvSpPr>
        <p:spPr>
          <a:xfrm>
            <a:off x="5449820" y="453858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6" name="Oval 65"/>
          <p:cNvSpPr/>
          <p:nvPr/>
        </p:nvSpPr>
        <p:spPr>
          <a:xfrm>
            <a:off x="7669587" y="472721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7" name="Oval 66"/>
          <p:cNvSpPr/>
          <p:nvPr/>
        </p:nvSpPr>
        <p:spPr>
          <a:xfrm>
            <a:off x="5147399" y="250076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8" name="Oval 67"/>
          <p:cNvSpPr/>
          <p:nvPr/>
        </p:nvSpPr>
        <p:spPr>
          <a:xfrm>
            <a:off x="5468475" y="35586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9" name="Oval 68"/>
          <p:cNvSpPr/>
          <p:nvPr/>
        </p:nvSpPr>
        <p:spPr>
          <a:xfrm>
            <a:off x="6153537" y="20864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0" name="Oval 69"/>
          <p:cNvSpPr/>
          <p:nvPr/>
        </p:nvSpPr>
        <p:spPr>
          <a:xfrm>
            <a:off x="6366129" y="513058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1" name="Oval 70"/>
          <p:cNvSpPr/>
          <p:nvPr/>
        </p:nvSpPr>
        <p:spPr>
          <a:xfrm>
            <a:off x="7363856" y="18249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2" name="Rectangle 71"/>
          <p:cNvSpPr/>
          <p:nvPr/>
        </p:nvSpPr>
        <p:spPr>
          <a:xfrm>
            <a:off x="5196552" y="2779860"/>
            <a:ext cx="628698" cy="261610"/>
          </a:xfrm>
          <a:prstGeom prst="rect">
            <a:avLst/>
          </a:prstGeom>
        </p:spPr>
        <p:txBody>
          <a:bodyPr wrap="none">
            <a:spAutoFit/>
          </a:bodyPr>
          <a:lstStyle/>
          <a:p>
            <a:pPr algn="ctr"/>
            <a:r>
              <a:rPr lang="en-CA" sz="1000" dirty="0">
                <a:latin typeface="+mj-lt"/>
              </a:rPr>
              <a:t>Driver-1</a:t>
            </a:r>
          </a:p>
        </p:txBody>
      </p:sp>
      <p:sp>
        <p:nvSpPr>
          <p:cNvPr id="73" name="Rectangle 72"/>
          <p:cNvSpPr/>
          <p:nvPr/>
        </p:nvSpPr>
        <p:spPr>
          <a:xfrm>
            <a:off x="8447011" y="1932863"/>
            <a:ext cx="628698" cy="261610"/>
          </a:xfrm>
          <a:prstGeom prst="rect">
            <a:avLst/>
          </a:prstGeom>
        </p:spPr>
        <p:txBody>
          <a:bodyPr wrap="none">
            <a:spAutoFit/>
          </a:bodyPr>
          <a:lstStyle/>
          <a:p>
            <a:pPr algn="ctr"/>
            <a:r>
              <a:rPr lang="en-CA" sz="1000" dirty="0">
                <a:latin typeface="+mj-lt"/>
              </a:rPr>
              <a:t>Driver-2</a:t>
            </a:r>
          </a:p>
        </p:txBody>
      </p:sp>
      <p:sp>
        <p:nvSpPr>
          <p:cNvPr id="74" name="Rectangle 73"/>
          <p:cNvSpPr/>
          <p:nvPr/>
        </p:nvSpPr>
        <p:spPr>
          <a:xfrm>
            <a:off x="6796627" y="4540857"/>
            <a:ext cx="628698" cy="261610"/>
          </a:xfrm>
          <a:prstGeom prst="rect">
            <a:avLst/>
          </a:prstGeom>
        </p:spPr>
        <p:txBody>
          <a:bodyPr wrap="none">
            <a:spAutoFit/>
          </a:bodyPr>
          <a:lstStyle/>
          <a:p>
            <a:pPr algn="ctr"/>
            <a:r>
              <a:rPr lang="en-CA" sz="1000" dirty="0">
                <a:latin typeface="+mj-lt"/>
              </a:rPr>
              <a:t>Driver-n</a:t>
            </a:r>
          </a:p>
        </p:txBody>
      </p:sp>
      <p:sp>
        <p:nvSpPr>
          <p:cNvPr id="75" name="Striped Right Arrow 74"/>
          <p:cNvSpPr/>
          <p:nvPr/>
        </p:nvSpPr>
        <p:spPr>
          <a:xfrm>
            <a:off x="3276600" y="5410200"/>
            <a:ext cx="1840787" cy="578457"/>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latin typeface="+mj-lt"/>
              </a:rPr>
              <a:t>Search Algorithm</a:t>
            </a:r>
          </a:p>
        </p:txBody>
      </p:sp>
      <p:cxnSp>
        <p:nvCxnSpPr>
          <p:cNvPr id="76" name="Straight Arrow Connector 75"/>
          <p:cNvCxnSpPr>
            <a:stCxn id="67" idx="6"/>
            <a:endCxn id="69" idx="3"/>
          </p:cNvCxnSpPr>
          <p:nvPr/>
        </p:nvCxnSpPr>
        <p:spPr>
          <a:xfrm flipV="1">
            <a:off x="5255399" y="2178657"/>
            <a:ext cx="913954" cy="37610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4"/>
            <a:endCxn id="61" idx="7"/>
          </p:cNvCxnSpPr>
          <p:nvPr/>
        </p:nvCxnSpPr>
        <p:spPr>
          <a:xfrm>
            <a:off x="6207537" y="2194473"/>
            <a:ext cx="466776" cy="6980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8" idx="6"/>
          </p:cNvCxnSpPr>
          <p:nvPr/>
        </p:nvCxnSpPr>
        <p:spPr>
          <a:xfrm flipH="1">
            <a:off x="5576475" y="2984669"/>
            <a:ext cx="1005654" cy="62801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0"/>
            <a:endCxn id="97" idx="2"/>
          </p:cNvCxnSpPr>
          <p:nvPr/>
        </p:nvCxnSpPr>
        <p:spPr>
          <a:xfrm flipV="1">
            <a:off x="5522476" y="2902391"/>
            <a:ext cx="329175" cy="65629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2"/>
            <a:endCxn id="63" idx="0"/>
          </p:cNvCxnSpPr>
          <p:nvPr/>
        </p:nvCxnSpPr>
        <p:spPr>
          <a:xfrm>
            <a:off x="8383721" y="2396302"/>
            <a:ext cx="9662" cy="5672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3" idx="3"/>
            <a:endCxn id="64" idx="6"/>
          </p:cNvCxnSpPr>
          <p:nvPr/>
        </p:nvCxnSpPr>
        <p:spPr>
          <a:xfrm flipH="1">
            <a:off x="7576613" y="3055747"/>
            <a:ext cx="778586" cy="1185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4" idx="2"/>
            <a:endCxn id="71" idx="4"/>
          </p:cNvCxnSpPr>
          <p:nvPr/>
        </p:nvCxnSpPr>
        <p:spPr>
          <a:xfrm flipH="1" flipV="1">
            <a:off x="7417857" y="1932967"/>
            <a:ext cx="50757" cy="124137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1" idx="6"/>
          </p:cNvCxnSpPr>
          <p:nvPr/>
        </p:nvCxnSpPr>
        <p:spPr>
          <a:xfrm>
            <a:off x="7471856" y="1878968"/>
            <a:ext cx="675916" cy="3400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62" idx="2"/>
          </p:cNvCxnSpPr>
          <p:nvPr/>
        </p:nvCxnSpPr>
        <p:spPr>
          <a:xfrm flipV="1">
            <a:off x="7274446" y="4015278"/>
            <a:ext cx="515125" cy="348362"/>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2" idx="4"/>
            <a:endCxn id="66" idx="7"/>
          </p:cNvCxnSpPr>
          <p:nvPr/>
        </p:nvCxnSpPr>
        <p:spPr>
          <a:xfrm flipH="1">
            <a:off x="7761772" y="4069278"/>
            <a:ext cx="81799" cy="673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3"/>
            <a:endCxn id="70" idx="7"/>
          </p:cNvCxnSpPr>
          <p:nvPr/>
        </p:nvCxnSpPr>
        <p:spPr>
          <a:xfrm flipH="1">
            <a:off x="6458313" y="4819396"/>
            <a:ext cx="1227090" cy="32700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0" idx="1"/>
            <a:endCxn id="65" idx="5"/>
          </p:cNvCxnSpPr>
          <p:nvPr/>
        </p:nvCxnSpPr>
        <p:spPr>
          <a:xfrm flipH="1" flipV="1">
            <a:off x="5542005" y="4630772"/>
            <a:ext cx="839941" cy="515633"/>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5" idx="7"/>
          </p:cNvCxnSpPr>
          <p:nvPr/>
        </p:nvCxnSpPr>
        <p:spPr>
          <a:xfrm flipV="1">
            <a:off x="5542004" y="4372735"/>
            <a:ext cx="1375794" cy="18166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60" idx="0"/>
          </p:cNvCxnSpPr>
          <p:nvPr/>
        </p:nvCxnSpPr>
        <p:spPr>
          <a:xfrm flipV="1">
            <a:off x="6860318" y="2930259"/>
            <a:ext cx="525721" cy="65228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1"/>
          </p:cNvCxnSpPr>
          <p:nvPr/>
        </p:nvCxnSpPr>
        <p:spPr>
          <a:xfrm flipH="1" flipV="1">
            <a:off x="5978558" y="3438924"/>
            <a:ext cx="367996" cy="291348"/>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2"/>
          </p:cNvCxnSpPr>
          <p:nvPr/>
        </p:nvCxnSpPr>
        <p:spPr>
          <a:xfrm flipH="1">
            <a:off x="6293327" y="3878005"/>
            <a:ext cx="566990" cy="52086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079302" y="5453656"/>
            <a:ext cx="1731308" cy="329321"/>
          </a:xfrm>
          <a:prstGeom prst="rect">
            <a:avLst/>
          </a:prstGeom>
        </p:spPr>
        <p:txBody>
          <a:bodyPr wrap="none">
            <a:spAutoFit/>
          </a:bodyPr>
          <a:lstStyle/>
          <a:p>
            <a:r>
              <a:rPr lang="en-CA" sz="1400" dirty="0">
                <a:latin typeface="+mj-lt"/>
              </a:rPr>
              <a:t>A Candidate Solution</a:t>
            </a:r>
          </a:p>
        </p:txBody>
      </p:sp>
      <p:sp>
        <p:nvSpPr>
          <p:cNvPr id="93" name="Rectangle 92"/>
          <p:cNvSpPr/>
          <p:nvPr/>
        </p:nvSpPr>
        <p:spPr>
          <a:xfrm>
            <a:off x="1463169" y="5455748"/>
            <a:ext cx="792205" cy="329321"/>
          </a:xfrm>
          <a:prstGeom prst="rect">
            <a:avLst/>
          </a:prstGeom>
        </p:spPr>
        <p:txBody>
          <a:bodyPr wrap="none">
            <a:spAutoFit/>
          </a:bodyPr>
          <a:lstStyle/>
          <a:p>
            <a:r>
              <a:rPr lang="en-CA" sz="1400" dirty="0">
                <a:latin typeface="+mj-lt"/>
              </a:rPr>
              <a:t>Problem</a:t>
            </a:r>
          </a:p>
        </p:txBody>
      </p:sp>
      <p:pic>
        <p:nvPicPr>
          <p:cNvPr id="94"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89" y="2461133"/>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433" y="4076675"/>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36" y="194226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039" y="2468025"/>
            <a:ext cx="651223" cy="434366"/>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p:cNvCxnSpPr>
            <a:endCxn id="67" idx="5"/>
          </p:cNvCxnSpPr>
          <p:nvPr/>
        </p:nvCxnSpPr>
        <p:spPr>
          <a:xfrm flipH="1" flipV="1">
            <a:off x="5239584" y="2592945"/>
            <a:ext cx="446455" cy="15526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a:spLocks noChangeArrowheads="1"/>
          </p:cNvSpPr>
          <p:nvPr/>
        </p:nvSpPr>
        <p:spPr bwMode="auto">
          <a:xfrm>
            <a:off x="9296774" y="1206678"/>
            <a:ext cx="2892748"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tLang="zh-CN" dirty="0">
                <a:latin typeface="Garamond" panose="02020404030301010803" pitchFamily="18" charset="0"/>
                <a:ea typeface="SimSun" pitchFamily="2" charset="-122"/>
              </a:rPr>
              <a:t>Give examples of:</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Predefined parameters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Design vector/unknowns or decision variables</a:t>
            </a:r>
            <a:endParaRPr lang="en-US" dirty="0">
              <a:latin typeface="Garamond" panose="02020404030301010803" pitchFamily="18" charset="0"/>
            </a:endParaRP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Objective functions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Hard and soft constraints</a:t>
            </a:r>
            <a:endParaRPr lang="en-US" dirty="0">
              <a:latin typeface="Garamond" panose="02020404030301010803" pitchFamily="18" charset="0"/>
            </a:endParaRPr>
          </a:p>
        </p:txBody>
      </p:sp>
      <p:sp>
        <p:nvSpPr>
          <p:cNvPr id="2" name="Rectangle 2">
            <a:extLst>
              <a:ext uri="{FF2B5EF4-FFF2-40B4-BE49-F238E27FC236}">
                <a16:creationId xmlns:a16="http://schemas.microsoft.com/office/drawing/2014/main" id="{701F909E-FB84-AA87-F1CE-F2452937DC9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BFF6DB98-93F1-B539-F243-4C0686DABB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47024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39591"/>
            <a:ext cx="11887200" cy="5185009"/>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Pre-defined Parameters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Passengers drop off and pick up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Drivers’ current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price of car gas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driver’s profit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 capacity of each vehicle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maximum number of available vehicles </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decision variables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An ordered list of passengers each driver needs to pick up and drop off with a certain sequence</a:t>
            </a:r>
          </a:p>
        </p:txBody>
      </p:sp>
      <p:sp>
        <p:nvSpPr>
          <p:cNvPr id="5" name="Rectangle 4"/>
          <p:cNvSpPr/>
          <p:nvPr/>
        </p:nvSpPr>
        <p:spPr>
          <a:xfrm>
            <a:off x="914400" y="6345059"/>
            <a:ext cx="11049000" cy="498598"/>
          </a:xfrm>
          <a:prstGeom prst="rect">
            <a:avLst/>
          </a:prstGeom>
        </p:spPr>
        <p:txBody>
          <a:bodyPr wrap="square">
            <a:spAutoFit/>
          </a:bodyPr>
          <a:lstStyle/>
          <a:p>
            <a:r>
              <a:rPr lang="en-CA" dirty="0">
                <a:latin typeface="Garamond" panose="02020404030301010803" pitchFamily="18" charset="0"/>
              </a:rPr>
              <a:t>X={S</a:t>
            </a:r>
            <a:r>
              <a:rPr lang="en-CA" baseline="-25000" dirty="0">
                <a:latin typeface="Garamond" panose="02020404030301010803" pitchFamily="18" charset="0"/>
              </a:rPr>
              <a:t>1</a:t>
            </a:r>
            <a:r>
              <a:rPr lang="en-CA" dirty="0">
                <a:latin typeface="Garamond" panose="02020404030301010803" pitchFamily="18" charset="0"/>
              </a:rPr>
              <a:t>,S</a:t>
            </a:r>
            <a:r>
              <a:rPr lang="en-CA" baseline="-25000" dirty="0">
                <a:latin typeface="Garamond" panose="02020404030301010803" pitchFamily="18" charset="0"/>
              </a:rPr>
              <a:t>2</a:t>
            </a:r>
            <a:r>
              <a:rPr lang="en-CA" dirty="0">
                <a:latin typeface="Garamond" panose="02020404030301010803" pitchFamily="18" charset="0"/>
              </a:rPr>
              <a:t>,…,S</a:t>
            </a:r>
            <a:r>
              <a:rPr lang="en-CA" baseline="-25000" dirty="0">
                <a:latin typeface="Garamond" panose="02020404030301010803" pitchFamily="18" charset="0"/>
              </a:rPr>
              <a:t>n</a:t>
            </a:r>
            <a:r>
              <a:rPr lang="en-CA" dirty="0">
                <a:latin typeface="Garamond" panose="02020404030301010803" pitchFamily="18" charset="0"/>
              </a:rPr>
              <a:t>} represents the schedule of the vehicles to serve all the customers.</a:t>
            </a:r>
          </a:p>
        </p:txBody>
      </p:sp>
      <p:sp>
        <p:nvSpPr>
          <p:cNvPr id="3" name="Rectangle 2">
            <a:extLst>
              <a:ext uri="{FF2B5EF4-FFF2-40B4-BE49-F238E27FC236}">
                <a16:creationId xmlns:a16="http://schemas.microsoft.com/office/drawing/2014/main" id="{F5DAD6E4-4A4F-2CD7-7B6A-AA1700D7761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0BEFCE9C-0744-3DAB-64E8-5327CBF5F19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17914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0"/>
            <a:ext cx="11887200" cy="5616922"/>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objective functions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driver’s earning</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the number of matched (served) requests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passenger’s waiting time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deadheading (minimize the miles driven with no passenger)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distance/time of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time of passengers’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passengers’ trips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number of drivers required</a:t>
            </a:r>
          </a:p>
        </p:txBody>
      </p:sp>
      <p:sp>
        <p:nvSpPr>
          <p:cNvPr id="3" name="Rectangle 2">
            <a:extLst>
              <a:ext uri="{FF2B5EF4-FFF2-40B4-BE49-F238E27FC236}">
                <a16:creationId xmlns:a16="http://schemas.microsoft.com/office/drawing/2014/main" id="{B92B961D-ED28-5FA9-6526-D635B7ECC32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3BB533E-65BD-A497-E0E1-7E17686F6A1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46672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43000"/>
            <a:ext cx="11887200" cy="4599208"/>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hard constraints</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All passengers have to be serviced by ridesharing vehicles, each exactly once by one vehicle. </a:t>
            </a:r>
          </a:p>
          <a:p>
            <a:pPr marL="342900" indent="-342900">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time window each passenger is going to wait for till he gets picked up.</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soft constraint</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Avoiding allocating customer from different neighbourhood in the same vehicle’s schedule.</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Balancing the load among the vehicles if they’re part of a fleet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Less passengers sharing same ride is better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Assign passengers to drivers with highest rating</a:t>
            </a:r>
          </a:p>
        </p:txBody>
      </p:sp>
      <p:sp>
        <p:nvSpPr>
          <p:cNvPr id="2" name="Rectangle 2">
            <a:extLst>
              <a:ext uri="{FF2B5EF4-FFF2-40B4-BE49-F238E27FC236}">
                <a16:creationId xmlns:a16="http://schemas.microsoft.com/office/drawing/2014/main" id="{D996E101-D92F-D0E3-75C8-A9BA2F73F19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4CEDC4C2-FE36-6EBE-1D0C-75DC6D5F91F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52501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8A2E-73C2-9D3A-6A92-9F0D248CF1D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CAC8320-D475-62CD-EB63-42A092F63AA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FE96735-FB39-611D-6174-A8A2AF552DD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861777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6C34D3-BC88-0066-8EE2-8C962B5EE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120" y="701040"/>
            <a:ext cx="5836121" cy="6106843"/>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3867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800C-DE2D-DB97-2DEE-95668D79F76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77930238-9AA7-E173-DC1C-0E121D97DB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853E96CE-11AA-E150-0C15-867DE37B47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Number of decision variables</a:t>
            </a:r>
          </a:p>
        </p:txBody>
      </p:sp>
      <p:pic>
        <p:nvPicPr>
          <p:cNvPr id="3074" name="Picture 2" descr="Fuel Efficiency Shopping Guide">
            <a:extLst>
              <a:ext uri="{FF2B5EF4-FFF2-40B4-BE49-F238E27FC236}">
                <a16:creationId xmlns:a16="http://schemas.microsoft.com/office/drawing/2014/main" id="{196DF4F4-F7E0-027F-861A-393096A33B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61" t="-2152" r="13306" b="18308"/>
          <a:stretch/>
        </p:blipFill>
        <p:spPr bwMode="auto">
          <a:xfrm>
            <a:off x="323412" y="2057400"/>
            <a:ext cx="877245" cy="7718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BB9798C-0610-D3A5-EDD4-833CB1BE222D}"/>
              </a:ext>
            </a:extLst>
          </p:cNvPr>
          <p:cNvSpPr txBox="1"/>
          <p:nvPr/>
        </p:nvSpPr>
        <p:spPr>
          <a:xfrm>
            <a:off x="1200657" y="1962368"/>
            <a:ext cx="10762743" cy="4810741"/>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 </a:t>
            </a:r>
          </a:p>
          <a:p>
            <a:pPr algn="just">
              <a:spcBef>
                <a:spcPts val="400"/>
              </a:spcBef>
              <a:spcAft>
                <a:spcPts val="1000"/>
              </a:spcAft>
            </a:pPr>
            <a:r>
              <a:rPr lang="en-US" dirty="0">
                <a:latin typeface="Garamond" panose="02020404030301010803" pitchFamily="18" charset="0"/>
                <a:ea typeface="SimSun" pitchFamily="2" charset="-122"/>
              </a:rPr>
              <a:t>Vehicle’s fuel economy refers to how far a vehicle can travel on a specific amount of fuel.</a:t>
            </a:r>
          </a:p>
          <a:p>
            <a:pPr algn="just">
              <a:spcBef>
                <a:spcPts val="400"/>
              </a:spcBef>
              <a:spcAft>
                <a:spcPts val="1000"/>
              </a:spcAft>
            </a:pPr>
            <a:r>
              <a:rPr lang="en-US" dirty="0">
                <a:highlight>
                  <a:srgbClr val="C0C0C0"/>
                </a:highlight>
                <a:latin typeface="Garamond" panose="02020404030301010803" pitchFamily="18" charset="0"/>
                <a:ea typeface="SimSun" pitchFamily="2" charset="-122"/>
              </a:rPr>
              <a:t>Vehicle’s fuel economy=</a:t>
            </a:r>
            <a:r>
              <a:rPr lang="en-US" i="1" dirty="0">
                <a:highlight>
                  <a:srgbClr val="C0C0C0"/>
                </a:highlight>
                <a:latin typeface="Garamond" panose="02020404030301010803" pitchFamily="18" charset="0"/>
                <a:ea typeface="SimSun" pitchFamily="2" charset="-122"/>
              </a:rPr>
              <a:t>f</a:t>
            </a:r>
            <a:r>
              <a:rPr lang="en-US" dirty="0">
                <a:highlight>
                  <a:srgbClr val="C0C0C0"/>
                </a:highlight>
                <a:latin typeface="Garamond" panose="02020404030301010803" pitchFamily="18" charset="0"/>
                <a:ea typeface="SimSun" pitchFamily="2" charset="-122"/>
              </a:rPr>
              <a:t>(vehicle speed, acceleration, and tire pressure)</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If we are only looking for the </a:t>
            </a:r>
            <a:r>
              <a:rPr lang="en-US" b="1" dirty="0">
                <a:latin typeface="Garamond" panose="02020404030301010803" pitchFamily="18" charset="0"/>
                <a:ea typeface="SimSun" pitchFamily="2" charset="-122"/>
              </a:rPr>
              <a:t>optimal vehicle speed </a:t>
            </a:r>
            <a:r>
              <a:rPr lang="en-US" dirty="0">
                <a:latin typeface="Garamond" panose="02020404030301010803" pitchFamily="18" charset="0"/>
                <a:ea typeface="SimSun" pitchFamily="2" charset="-122"/>
              </a:rPr>
              <a:t>for maximum fuel economy, the problem is a </a:t>
            </a:r>
            <a:r>
              <a:rPr lang="en-US" b="1" dirty="0">
                <a:latin typeface="Garamond" panose="02020404030301010803" pitchFamily="18" charset="0"/>
                <a:ea typeface="SimSun" pitchFamily="2" charset="-122"/>
              </a:rPr>
              <a:t>univariate optimization problem</a:t>
            </a:r>
            <a:r>
              <a:rPr lang="en-US" dirty="0">
                <a:latin typeface="Garamond" panose="02020404030301010803" pitchFamily="18" charset="0"/>
                <a:ea typeface="SimSun" pitchFamily="2" charset="-122"/>
              </a:rPr>
              <a:t>.</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the </a:t>
            </a:r>
            <a:r>
              <a:rPr lang="en-US" b="1" dirty="0">
                <a:latin typeface="Garamond" panose="02020404030301010803" pitchFamily="18" charset="0"/>
                <a:ea typeface="SimSun" pitchFamily="2" charset="-122"/>
              </a:rPr>
              <a:t>optimal speed and acceleration for maximum fuel economy </a:t>
            </a:r>
            <a:r>
              <a:rPr lang="en-US" dirty="0">
                <a:latin typeface="Garamond" panose="02020404030301010803" pitchFamily="18" charset="0"/>
                <a:ea typeface="SimSun" pitchFamily="2" charset="-122"/>
              </a:rPr>
              <a:t>is a </a:t>
            </a:r>
            <a:r>
              <a:rPr lang="en-US" b="1" dirty="0">
                <a:latin typeface="Garamond" panose="02020404030301010803" pitchFamily="18" charset="0"/>
                <a:ea typeface="SimSun" pitchFamily="2" charset="-122"/>
              </a:rPr>
              <a:t>bivariate optimization problem</a:t>
            </a:r>
            <a:r>
              <a:rPr lang="en-US" dirty="0">
                <a:latin typeface="Garamond" panose="02020404030301010803" pitchFamily="18" charset="0"/>
                <a:ea typeface="SimSun" pitchFamily="2" charset="-122"/>
              </a:rPr>
              <a:t>, whereas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a:t>
            </a:r>
            <a:r>
              <a:rPr lang="en-US" b="1" dirty="0">
                <a:latin typeface="Garamond" panose="02020404030301010803" pitchFamily="18" charset="0"/>
                <a:ea typeface="SimSun" pitchFamily="2" charset="-122"/>
              </a:rPr>
              <a:t>optimal speed, acceleration, and tire pressure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multivariate problem</a:t>
            </a:r>
            <a:r>
              <a:rPr lang="en-US" dirty="0">
                <a:latin typeface="Garamond" panose="02020404030301010803" pitchFamily="18" charset="0"/>
                <a:ea typeface="SimSun" pitchFamily="2" charset="-122"/>
              </a:rPr>
              <a:t>.</a:t>
            </a:r>
          </a:p>
          <a:p>
            <a:pPr algn="just">
              <a:spcBef>
                <a:spcPts val="400"/>
              </a:spcBef>
              <a:spcAft>
                <a:spcPts val="1000"/>
              </a:spcAft>
            </a:pPr>
            <a:endParaRPr lang="en-US" dirty="0">
              <a:latin typeface="Garamond" panose="02020404030301010803" pitchFamily="18" charset="0"/>
              <a:ea typeface="SimSun" pitchFamily="2" charset="-122"/>
            </a:endParaRPr>
          </a:p>
        </p:txBody>
      </p:sp>
      <p:sp>
        <p:nvSpPr>
          <p:cNvPr id="11" name="TextBox 10">
            <a:extLst>
              <a:ext uri="{FF2B5EF4-FFF2-40B4-BE49-F238E27FC236}">
                <a16:creationId xmlns:a16="http://schemas.microsoft.com/office/drawing/2014/main" id="{CBD1B32C-7AAE-747A-AD3F-79AEAC7BC5BA}"/>
              </a:ext>
            </a:extLst>
          </p:cNvPr>
          <p:cNvSpPr txBox="1"/>
          <p:nvPr/>
        </p:nvSpPr>
        <p:spPr>
          <a:xfrm>
            <a:off x="323412" y="1072701"/>
            <a:ext cx="11879897" cy="88966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Based on the number of decision variables, optimization problems can be broadly grouped into univariate (single variable) or multivariate (multiple variable) problems.</a:t>
            </a:r>
          </a:p>
        </p:txBody>
      </p:sp>
    </p:spTree>
    <p:extLst>
      <p:ext uri="{BB962C8B-B14F-4D97-AF65-F5344CB8AC3E}">
        <p14:creationId xmlns:p14="http://schemas.microsoft.com/office/powerpoint/2010/main" val="842445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E8FA-568E-914E-5E84-D8D8BB6E117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548D171A-66C3-CFC1-A362-A58EAFC540A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0DC4B4AD-81DD-A075-0A11-F17CF6F0A79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Type of decision variables</a:t>
            </a:r>
          </a:p>
        </p:txBody>
      </p:sp>
      <p:sp>
        <p:nvSpPr>
          <p:cNvPr id="29" name="TextBox 28">
            <a:extLst>
              <a:ext uri="{FF2B5EF4-FFF2-40B4-BE49-F238E27FC236}">
                <a16:creationId xmlns:a16="http://schemas.microsoft.com/office/drawing/2014/main" id="{4B3E3510-7AF5-C68F-A9C6-981BC0BB4D0D}"/>
              </a:ext>
            </a:extLst>
          </p:cNvPr>
          <p:cNvSpPr txBox="1"/>
          <p:nvPr/>
        </p:nvSpPr>
        <p:spPr>
          <a:xfrm>
            <a:off x="2317109" y="2743200"/>
            <a:ext cx="9646291" cy="3280065"/>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Examples:</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Optimizing elevator speed and acceleration (</a:t>
            </a:r>
            <a:r>
              <a:rPr lang="en-US" b="1" dirty="0">
                <a:latin typeface="Garamond" panose="02020404030301010803" pitchFamily="18" charset="0"/>
                <a:ea typeface="SimSun" pitchFamily="2" charset="-122"/>
              </a:rPr>
              <a:t>continuous variables</a:t>
            </a:r>
            <a:r>
              <a:rPr lang="en-US" dirty="0">
                <a:latin typeface="Garamond" panose="02020404030301010803" pitchFamily="18" charset="0"/>
                <a:ea typeface="SimSun" pitchFamily="2" charset="-122"/>
              </a:rPr>
              <a:t>) and the sequence of picking up passengers (</a:t>
            </a:r>
            <a:r>
              <a:rPr lang="en-US" b="1" dirty="0">
                <a:latin typeface="Garamond" panose="02020404030301010803" pitchFamily="18" charset="0"/>
                <a:ea typeface="SimSun" pitchFamily="2" charset="-122"/>
              </a:rPr>
              <a:t>a discrete variable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mixed-integer problem</a:t>
            </a:r>
            <a:r>
              <a:rPr lang="en-US" dirty="0">
                <a:latin typeface="Garamond" panose="02020404030301010803" pitchFamily="18" charset="0"/>
                <a:ea typeface="SimSun" pitchFamily="2" charset="-122"/>
              </a:rPr>
              <a:t>.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Problems where the solutions are </a:t>
            </a:r>
            <a:r>
              <a:rPr lang="en-US" b="1" dirty="0">
                <a:latin typeface="Garamond" panose="02020404030301010803" pitchFamily="18" charset="0"/>
                <a:ea typeface="SimSun" pitchFamily="2" charset="-122"/>
              </a:rPr>
              <a:t>sets, combinations, or permutations of integer-valued variables </a:t>
            </a:r>
            <a:r>
              <a:rPr lang="en-US" dirty="0">
                <a:latin typeface="Garamond" panose="02020404030301010803" pitchFamily="18" charset="0"/>
                <a:ea typeface="SimSun" pitchFamily="2" charset="-122"/>
              </a:rPr>
              <a:t>are referred to as combinatorial optimization problems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EEEB16-DEBA-7246-C055-B3C029B53980}"/>
                  </a:ext>
                </a:extLst>
              </p:cNvPr>
              <p:cNvSpPr txBox="1"/>
              <p:nvPr/>
            </p:nvSpPr>
            <p:spPr>
              <a:xfrm>
                <a:off x="323413" y="1072701"/>
                <a:ext cx="11716188" cy="170219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Problem classification also varies according to the type of decision variables. A continuous problem involves continuous-valued variables, where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𝑅</m:t>
                    </m:r>
                  </m:oMath>
                </a14:m>
                <a:r>
                  <a:rPr lang="en-US" dirty="0">
                    <a:latin typeface="Garamond" panose="02020404030301010803" pitchFamily="18" charset="0"/>
                    <a:ea typeface="SimSun" pitchFamily="2" charset="-122"/>
                  </a:rPr>
                  <a:t>. In contrast, if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𝑍</m:t>
                    </m:r>
                  </m:oMath>
                </a14:m>
                <a:r>
                  <a:rPr lang="en-US" dirty="0">
                    <a:latin typeface="Garamond" panose="02020404030301010803" pitchFamily="18" charset="0"/>
                    <a:ea typeface="SimSun" pitchFamily="2" charset="-122"/>
                  </a:rPr>
                  <a:t>, the problem is an integer or discrete optimization problem. A mixed-integer problem has both continuous-valued and integer-valued variables.</a:t>
                </a:r>
              </a:p>
            </p:txBody>
          </p:sp>
        </mc:Choice>
        <mc:Fallback xmlns="">
          <p:sp>
            <p:nvSpPr>
              <p:cNvPr id="11" name="TextBox 10">
                <a:extLst>
                  <a:ext uri="{FF2B5EF4-FFF2-40B4-BE49-F238E27FC236}">
                    <a16:creationId xmlns:a16="http://schemas.microsoft.com/office/drawing/2014/main" id="{30EEEB16-DEBA-7246-C055-B3C029B53980}"/>
                  </a:ext>
                </a:extLst>
              </p:cNvPr>
              <p:cNvSpPr txBox="1">
                <a:spLocks noRot="1" noChangeAspect="1" noMove="1" noResize="1" noEditPoints="1" noAdjustHandles="1" noChangeArrowheads="1" noChangeShapeType="1" noTextEdit="1"/>
              </p:cNvSpPr>
              <p:nvPr/>
            </p:nvSpPr>
            <p:spPr>
              <a:xfrm>
                <a:off x="323413" y="1072701"/>
                <a:ext cx="11716188" cy="1702197"/>
              </a:xfrm>
              <a:prstGeom prst="rect">
                <a:avLst/>
              </a:prstGeom>
              <a:blipFill>
                <a:blip r:embed="rId3"/>
                <a:stretch>
                  <a:fillRect l="-780" t="-1434" r="-832" b="-7527"/>
                </a:stretch>
              </a:blipFill>
            </p:spPr>
            <p:txBody>
              <a:bodyPr/>
              <a:lstStyle/>
              <a:p>
                <a:r>
                  <a:rPr lang="en-US">
                    <a:noFill/>
                  </a:rPr>
                  <a:t> </a:t>
                </a:r>
              </a:p>
            </p:txBody>
          </p:sp>
        </mc:Fallback>
      </mc:AlternateContent>
      <p:pic>
        <p:nvPicPr>
          <p:cNvPr id="3" name="Picture 2" descr="A video game of an elevator&#10;&#10;Description automatically generated">
            <a:extLst>
              <a:ext uri="{FF2B5EF4-FFF2-40B4-BE49-F238E27FC236}">
                <a16:creationId xmlns:a16="http://schemas.microsoft.com/office/drawing/2014/main" id="{6C3EA35F-2D7B-3C0E-1D05-94E0A15D3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4" y="3075988"/>
            <a:ext cx="1690580" cy="1698542"/>
          </a:xfrm>
          <a:prstGeom prst="rect">
            <a:avLst/>
          </a:prstGeom>
        </p:spPr>
      </p:pic>
      <p:pic>
        <p:nvPicPr>
          <p:cNvPr id="4" name="Picture 3">
            <a:extLst>
              <a:ext uri="{FF2B5EF4-FFF2-40B4-BE49-F238E27FC236}">
                <a16:creationId xmlns:a16="http://schemas.microsoft.com/office/drawing/2014/main" id="{047CBE20-535E-1D6C-AB34-D8A464F59A73}"/>
              </a:ext>
            </a:extLst>
          </p:cNvPr>
          <p:cNvPicPr>
            <a:picLocks noChangeAspect="1"/>
          </p:cNvPicPr>
          <p:nvPr/>
        </p:nvPicPr>
        <p:blipFill>
          <a:blip r:embed="rId5"/>
          <a:srcRect l="4878" r="11316"/>
          <a:stretch/>
        </p:blipFill>
        <p:spPr>
          <a:xfrm>
            <a:off x="481736" y="4953000"/>
            <a:ext cx="1695928" cy="1422296"/>
          </a:xfrm>
          <a:prstGeom prst="rect">
            <a:avLst/>
          </a:prstGeom>
          <a:ln>
            <a:solidFill>
              <a:schemeClr val="bg1">
                <a:lumMod val="50000"/>
              </a:schemeClr>
            </a:solidFill>
          </a:ln>
        </p:spPr>
      </p:pic>
    </p:spTree>
    <p:extLst>
      <p:ext uri="{BB962C8B-B14F-4D97-AF65-F5344CB8AC3E}">
        <p14:creationId xmlns:p14="http://schemas.microsoft.com/office/powerpoint/2010/main" val="42163684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D723-A390-BD2A-8D41-427A0319157C}"/>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A26AA97-7E10-CFE5-C245-BD7A0B000CF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BA6C61FE-E9B6-36E7-4CD6-0B49C5928746}"/>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Landscape of objective functions</a:t>
            </a:r>
            <a:endParaRPr lang="en-CA" sz="2800" b="1" cap="none" dirty="0">
              <a:solidFill>
                <a:schemeClr val="tx1"/>
              </a:solidFill>
              <a:latin typeface="Garamond" panose="02020404030301010803" pitchFamily="18" charset="0"/>
            </a:endParaRPr>
          </a:p>
        </p:txBody>
      </p:sp>
      <p:pic>
        <p:nvPicPr>
          <p:cNvPr id="3" name="Picture 2" descr="A graph of a function&#10;&#10;Description automatically generated">
            <a:extLst>
              <a:ext uri="{FF2B5EF4-FFF2-40B4-BE49-F238E27FC236}">
                <a16:creationId xmlns:a16="http://schemas.microsoft.com/office/drawing/2014/main" id="{E63C0C02-48FF-6D02-0C19-3FBE87F3A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447800"/>
            <a:ext cx="11647383" cy="3733800"/>
          </a:xfrm>
          <a:prstGeom prst="rect">
            <a:avLst/>
          </a:prstGeom>
        </p:spPr>
      </p:pic>
    </p:spTree>
    <p:extLst>
      <p:ext uri="{BB962C8B-B14F-4D97-AF65-F5344CB8AC3E}">
        <p14:creationId xmlns:p14="http://schemas.microsoft.com/office/powerpoint/2010/main" val="9974713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3F79-8008-06C9-76DE-2D998B836DF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B19FF57-599D-6548-675C-173C6251FAE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81C7CA4-5878-110C-07B6-ADBFCB277205}"/>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6151581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Number of objective functions</a:t>
            </a:r>
            <a:endParaRPr lang="en-CA" sz="2800" b="1" cap="none"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2D9DA820-D254-90FA-F368-6BCA9505EF89}"/>
              </a:ext>
            </a:extLst>
          </p:cNvPr>
          <p:cNvSpPr txBox="1"/>
          <p:nvPr/>
        </p:nvSpPr>
        <p:spPr>
          <a:xfrm>
            <a:off x="165100" y="1232057"/>
            <a:ext cx="11811000" cy="3727367"/>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the quantity to be optimized is expressed using only one objective function, the problem is referred to as a </a:t>
            </a:r>
            <a:r>
              <a:rPr lang="en-US" b="1" dirty="0">
                <a:latin typeface="+mj-lt"/>
                <a:ea typeface="PMingLiU" pitchFamily="18" charset="-120"/>
                <a:cs typeface="Arial" charset="0"/>
              </a:rPr>
              <a:t>mono-objective or single-objective optimization problem </a:t>
            </a:r>
            <a:r>
              <a:rPr lang="en-US" dirty="0">
                <a:latin typeface="+mj-lt"/>
                <a:ea typeface="PMingLiU" pitchFamily="18" charset="-120"/>
                <a:cs typeface="Arial" charset="0"/>
              </a:rPr>
              <a:t>(such as convex or concave functions).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A </a:t>
            </a:r>
            <a:r>
              <a:rPr lang="en-US" b="1" dirty="0">
                <a:latin typeface="+mj-lt"/>
                <a:ea typeface="PMingLiU" pitchFamily="18" charset="-120"/>
                <a:cs typeface="Arial" charset="0"/>
              </a:rPr>
              <a:t>multi-objective optimization problem </a:t>
            </a:r>
            <a:r>
              <a:rPr lang="en-US" dirty="0">
                <a:latin typeface="+mj-lt"/>
                <a:ea typeface="PMingLiU" pitchFamily="18" charset="-120"/>
                <a:cs typeface="Arial" charset="0"/>
              </a:rPr>
              <a:t>specifies multiple objectives to be simultaneously optimized.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Problems without an explicit objective function are </a:t>
            </a:r>
            <a:r>
              <a:rPr lang="en-US" b="1" dirty="0">
                <a:latin typeface="+mj-lt"/>
                <a:ea typeface="PMingLiU" pitchFamily="18" charset="-120"/>
                <a:cs typeface="Arial" charset="0"/>
              </a:rPr>
              <a:t>called constraint-satisfaction problems (CSPs)</a:t>
            </a:r>
            <a:r>
              <a:rPr lang="en-US" dirty="0">
                <a:latin typeface="+mj-lt"/>
                <a:ea typeface="PMingLiU" pitchFamily="18" charset="-120"/>
                <a:cs typeface="Arial" charset="0"/>
              </a:rPr>
              <a:t>. The goal in this case is to find a solution that satisfies a given set of constraints.</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CF13-F566-748C-C013-42F45E08C27D}"/>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EB039EAC-98AC-8ED7-2BA0-9DBCAA6E35A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30A47907-578D-436A-CE9A-715A67C1DFA1}"/>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Constraints</a:t>
            </a:r>
            <a:endParaRPr lang="en-CA" sz="2800" b="1" cap="none"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DB9DC127-D6B5-6768-D573-95E9D437FD04}"/>
              </a:ext>
            </a:extLst>
          </p:cNvPr>
          <p:cNvSpPr/>
          <p:nvPr/>
        </p:nvSpPr>
        <p:spPr>
          <a:xfrm>
            <a:off x="1094120" y="1333657"/>
            <a:ext cx="1989041" cy="617993"/>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Constraints</a:t>
            </a:r>
          </a:p>
        </p:txBody>
      </p:sp>
      <p:sp>
        <p:nvSpPr>
          <p:cNvPr id="3" name="Rectangle 2">
            <a:extLst>
              <a:ext uri="{FF2B5EF4-FFF2-40B4-BE49-F238E27FC236}">
                <a16:creationId xmlns:a16="http://schemas.microsoft.com/office/drawing/2014/main" id="{D1B9F0F6-DE5D-2131-C7DB-19117B4AE835}"/>
              </a:ext>
            </a:extLst>
          </p:cNvPr>
          <p:cNvSpPr/>
          <p:nvPr/>
        </p:nvSpPr>
        <p:spPr>
          <a:xfrm>
            <a:off x="302420" y="2775138"/>
            <a:ext cx="1496466"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Equality</a:t>
            </a:r>
          </a:p>
        </p:txBody>
      </p:sp>
      <p:sp>
        <p:nvSpPr>
          <p:cNvPr id="4" name="Rectangle 3">
            <a:extLst>
              <a:ext uri="{FF2B5EF4-FFF2-40B4-BE49-F238E27FC236}">
                <a16:creationId xmlns:a16="http://schemas.microsoft.com/office/drawing/2014/main" id="{30A1AC3F-5BD5-2145-756A-462F39C6B5D8}"/>
              </a:ext>
            </a:extLst>
          </p:cNvPr>
          <p:cNvSpPr/>
          <p:nvPr/>
        </p:nvSpPr>
        <p:spPr>
          <a:xfrm>
            <a:off x="2336800" y="2775137"/>
            <a:ext cx="1659135"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Hardness</a:t>
            </a:r>
          </a:p>
        </p:txBody>
      </p:sp>
      <p:sp>
        <p:nvSpPr>
          <p:cNvPr id="6" name="Rectangle 5">
            <a:extLst>
              <a:ext uri="{FF2B5EF4-FFF2-40B4-BE49-F238E27FC236}">
                <a16:creationId xmlns:a16="http://schemas.microsoft.com/office/drawing/2014/main" id="{D5EEA392-7A7F-0BBA-2060-CF2DCB9B126C}"/>
              </a:ext>
            </a:extLst>
          </p:cNvPr>
          <p:cNvSpPr/>
          <p:nvPr/>
        </p:nvSpPr>
        <p:spPr>
          <a:xfrm>
            <a:off x="185936" y="3393132"/>
            <a:ext cx="2146350"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Equality</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Inequality</a:t>
            </a:r>
          </a:p>
        </p:txBody>
      </p:sp>
      <p:sp>
        <p:nvSpPr>
          <p:cNvPr id="8" name="Rectangle 7">
            <a:extLst>
              <a:ext uri="{FF2B5EF4-FFF2-40B4-BE49-F238E27FC236}">
                <a16:creationId xmlns:a16="http://schemas.microsoft.com/office/drawing/2014/main" id="{71045C2D-1877-FC86-96B1-5B78228B702F}"/>
              </a:ext>
            </a:extLst>
          </p:cNvPr>
          <p:cNvSpPr/>
          <p:nvPr/>
        </p:nvSpPr>
        <p:spPr>
          <a:xfrm>
            <a:off x="2243336" y="3419747"/>
            <a:ext cx="2524745"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Hard constraints</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Soft constraints</a:t>
            </a:r>
          </a:p>
        </p:txBody>
      </p:sp>
      <p:cxnSp>
        <p:nvCxnSpPr>
          <p:cNvPr id="9" name="Elbow Connector 136">
            <a:extLst>
              <a:ext uri="{FF2B5EF4-FFF2-40B4-BE49-F238E27FC236}">
                <a16:creationId xmlns:a16="http://schemas.microsoft.com/office/drawing/2014/main" id="{104E7FDF-0F9B-CB2E-758B-C7752E4C4BE1}"/>
              </a:ext>
            </a:extLst>
          </p:cNvPr>
          <p:cNvCxnSpPr>
            <a:cxnSpLocks/>
            <a:stCxn id="2" idx="2"/>
            <a:endCxn id="3" idx="0"/>
          </p:cNvCxnSpPr>
          <p:nvPr/>
        </p:nvCxnSpPr>
        <p:spPr>
          <a:xfrm rot="5400000">
            <a:off x="1157903" y="1844400"/>
            <a:ext cx="823488" cy="1037988"/>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Elbow Connector 137">
            <a:extLst>
              <a:ext uri="{FF2B5EF4-FFF2-40B4-BE49-F238E27FC236}">
                <a16:creationId xmlns:a16="http://schemas.microsoft.com/office/drawing/2014/main" id="{5AAF6696-4F74-3200-E78A-07D9699C0DD1}"/>
              </a:ext>
            </a:extLst>
          </p:cNvPr>
          <p:cNvCxnSpPr>
            <a:cxnSpLocks/>
            <a:stCxn id="2" idx="2"/>
            <a:endCxn id="4" idx="0"/>
          </p:cNvCxnSpPr>
          <p:nvPr/>
        </p:nvCxnSpPr>
        <p:spPr>
          <a:xfrm rot="16200000" flipH="1">
            <a:off x="2215761" y="1824529"/>
            <a:ext cx="823487" cy="1077727"/>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20AC33A-8C5A-2A63-7C57-BBFB8114271D}"/>
              </a:ext>
            </a:extLst>
          </p:cNvPr>
          <p:cNvPicPr>
            <a:picLocks noChangeAspect="1"/>
          </p:cNvPicPr>
          <p:nvPr/>
        </p:nvPicPr>
        <p:blipFill>
          <a:blip r:embed="rId3"/>
          <a:stretch>
            <a:fillRect/>
          </a:stretch>
        </p:blipFill>
        <p:spPr>
          <a:xfrm>
            <a:off x="4673365" y="2895600"/>
            <a:ext cx="7453900" cy="2693426"/>
          </a:xfrm>
          <a:prstGeom prst="rect">
            <a:avLst/>
          </a:prstGeom>
          <a:ln>
            <a:solidFill>
              <a:schemeClr val="accent1"/>
            </a:solidFill>
          </a:ln>
        </p:spPr>
      </p:pic>
      <p:sp>
        <p:nvSpPr>
          <p:cNvPr id="34" name="TextBox 33">
            <a:extLst>
              <a:ext uri="{FF2B5EF4-FFF2-40B4-BE49-F238E27FC236}">
                <a16:creationId xmlns:a16="http://schemas.microsoft.com/office/drawing/2014/main" id="{4005CBC2-A4E9-CAC1-764D-4461F23ADCE7}"/>
              </a:ext>
            </a:extLst>
          </p:cNvPr>
          <p:cNvSpPr txBox="1"/>
          <p:nvPr/>
        </p:nvSpPr>
        <p:spPr>
          <a:xfrm>
            <a:off x="4520965" y="5633594"/>
            <a:ext cx="7606300" cy="483402"/>
          </a:xfrm>
          <a:prstGeom prst="rect">
            <a:avLst/>
          </a:prstGeom>
          <a:noFill/>
        </p:spPr>
        <p:txBody>
          <a:bodyPr wrap="square">
            <a:spAutoFit/>
          </a:bodyPr>
          <a:lstStyle/>
          <a:p>
            <a:r>
              <a:rPr lang="en-US" sz="2400" b="0" i="0" u="none" strike="noStrike" baseline="0" dirty="0">
                <a:latin typeface="+mj-lt"/>
              </a:rPr>
              <a:t>Running this code produces the following output:</a:t>
            </a:r>
            <a:endParaRPr lang="en-US" dirty="0">
              <a:latin typeface="+mj-lt"/>
            </a:endParaRPr>
          </a:p>
        </p:txBody>
      </p:sp>
      <p:pic>
        <p:nvPicPr>
          <p:cNvPr id="36" name="Picture 35">
            <a:extLst>
              <a:ext uri="{FF2B5EF4-FFF2-40B4-BE49-F238E27FC236}">
                <a16:creationId xmlns:a16="http://schemas.microsoft.com/office/drawing/2014/main" id="{0B5D7F9E-0BB3-1583-0BF0-BD525867167A}"/>
              </a:ext>
            </a:extLst>
          </p:cNvPr>
          <p:cNvPicPr>
            <a:picLocks noChangeAspect="1"/>
          </p:cNvPicPr>
          <p:nvPr/>
        </p:nvPicPr>
        <p:blipFill>
          <a:blip r:embed="rId4"/>
          <a:stretch>
            <a:fillRect/>
          </a:stretch>
        </p:blipFill>
        <p:spPr>
          <a:xfrm>
            <a:off x="4508215" y="6116996"/>
            <a:ext cx="5486400" cy="771525"/>
          </a:xfrm>
          <a:prstGeom prst="rect">
            <a:avLst/>
          </a:prstGeom>
        </p:spPr>
      </p:pic>
      <p:sp>
        <p:nvSpPr>
          <p:cNvPr id="38" name="TextBox 37">
            <a:extLst>
              <a:ext uri="{FF2B5EF4-FFF2-40B4-BE49-F238E27FC236}">
                <a16:creationId xmlns:a16="http://schemas.microsoft.com/office/drawing/2014/main" id="{BC697AAE-105A-DCE2-4F9D-790A17A8B86A}"/>
              </a:ext>
            </a:extLst>
          </p:cNvPr>
          <p:cNvSpPr txBox="1"/>
          <p:nvPr/>
        </p:nvSpPr>
        <p:spPr>
          <a:xfrm>
            <a:off x="4673366" y="1879600"/>
            <a:ext cx="7518634" cy="1018933"/>
          </a:xfrm>
          <a:prstGeom prst="rect">
            <a:avLst/>
          </a:prstGeom>
          <a:noFill/>
        </p:spPr>
        <p:txBody>
          <a:bodyPr wrap="square">
            <a:spAutoFit/>
          </a:bodyPr>
          <a:lstStyle/>
          <a:p>
            <a:pPr>
              <a:lnSpc>
                <a:spcPct val="130000"/>
              </a:lnSpc>
            </a:pPr>
            <a:r>
              <a:rPr lang="en-US" b="1" i="1" dirty="0">
                <a:latin typeface="+mj-lt"/>
              </a:rPr>
              <a:t>Example: </a:t>
            </a:r>
            <a:r>
              <a:rPr lang="en-US" dirty="0">
                <a:latin typeface="+mj-lt"/>
              </a:rPr>
              <a:t>Re</a:t>
            </a:r>
            <a:r>
              <a:rPr lang="en-US" sz="2400" b="0" i="0" u="none" strike="noStrike" baseline="0" dirty="0">
                <a:latin typeface="+mj-lt"/>
              </a:rPr>
              <a:t>visiting the ticket pricing problem</a:t>
            </a:r>
            <a:r>
              <a:rPr lang="en-US" dirty="0">
                <a:latin typeface="+mj-lt"/>
              </a:rPr>
              <a:t>, the following code snippet shows how to define boundary constraints</a:t>
            </a:r>
          </a:p>
        </p:txBody>
      </p:sp>
    </p:spTree>
    <p:extLst>
      <p:ext uri="{BB962C8B-B14F-4D97-AF65-F5344CB8AC3E}">
        <p14:creationId xmlns:p14="http://schemas.microsoft.com/office/powerpoint/2010/main" val="35406554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076A-2782-8B23-D30D-DAC25BE5D366}"/>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70E3D8A3-43D7-68E7-6459-1F34243AD9D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534451E4-5907-AED6-0266-2BA79F55DB9C}"/>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Linearity of objective functions and constraints</a:t>
            </a:r>
            <a:endParaRPr lang="en-CA" sz="2800" b="1" cap="none" dirty="0">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A7981F01-5970-6E2A-79FE-78E386EEDB52}"/>
              </a:ext>
            </a:extLst>
          </p:cNvPr>
          <p:cNvSpPr txBox="1"/>
          <p:nvPr/>
        </p:nvSpPr>
        <p:spPr>
          <a:xfrm>
            <a:off x="228599" y="1168557"/>
            <a:ext cx="6781801" cy="5494005"/>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all the objective functions and associated constraint conditions are linear, the optimization problem is categorized as a </a:t>
            </a:r>
            <a:r>
              <a:rPr lang="en-US" b="1" dirty="0">
                <a:latin typeface="+mj-lt"/>
                <a:ea typeface="PMingLiU" pitchFamily="18" charset="-120"/>
                <a:cs typeface="Arial" charset="0"/>
              </a:rPr>
              <a:t>linear optimization problem or linear programming problem (LPP or LP)</a:t>
            </a:r>
            <a:r>
              <a:rPr lang="en-US" dirty="0">
                <a:latin typeface="+mj-lt"/>
                <a:ea typeface="PMingLiU" pitchFamily="18" charset="-120"/>
                <a:cs typeface="Arial" charset="0"/>
              </a:rPr>
              <a:t>, where the goal is to find the optimal value of a linear function subject to linear constraints.</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one of the objective functions, or at least one of the constraints, is nonlinear, the problem is considered a </a:t>
            </a:r>
            <a:r>
              <a:rPr lang="en-US" b="1" dirty="0">
                <a:latin typeface="+mj-lt"/>
                <a:ea typeface="PMingLiU" pitchFamily="18" charset="-120"/>
                <a:cs typeface="Arial" charset="0"/>
              </a:rPr>
              <a:t>nonlinear optimization problem or nonlinear programming problem (NLP)</a:t>
            </a:r>
            <a:r>
              <a:rPr lang="en-US" dirty="0">
                <a:latin typeface="+mj-lt"/>
                <a:ea typeface="PMingLiU" pitchFamily="18" charset="-120"/>
                <a:cs typeface="Arial" charset="0"/>
              </a:rPr>
              <a:t>, and it’s harder to solve than a linear problem. </a:t>
            </a:r>
          </a:p>
        </p:txBody>
      </p:sp>
      <p:pic>
        <p:nvPicPr>
          <p:cNvPr id="1026" name="Picture 2" descr="Woodworking Shop">
            <a:extLst>
              <a:ext uri="{FF2B5EF4-FFF2-40B4-BE49-F238E27FC236}">
                <a16:creationId xmlns:a16="http://schemas.microsoft.com/office/drawing/2014/main" id="{A5BD9003-A2A9-496D-F8E2-F68DEC33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065" y="1098310"/>
            <a:ext cx="2743200" cy="2743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B38F92-306E-E6B2-ABFD-B6244C488FB7}"/>
              </a:ext>
            </a:extLst>
          </p:cNvPr>
          <p:cNvPicPr>
            <a:picLocks noChangeAspect="1"/>
          </p:cNvPicPr>
          <p:nvPr/>
        </p:nvPicPr>
        <p:blipFill>
          <a:blip r:embed="rId4"/>
          <a:stretch>
            <a:fillRect/>
          </a:stretch>
        </p:blipFill>
        <p:spPr>
          <a:xfrm>
            <a:off x="7227534" y="1321694"/>
            <a:ext cx="3971925" cy="2238375"/>
          </a:xfrm>
          <a:prstGeom prst="rect">
            <a:avLst/>
          </a:prstGeom>
          <a:ln>
            <a:solidFill>
              <a:schemeClr val="accent1"/>
            </a:solidFill>
          </a:ln>
        </p:spPr>
      </p:pic>
      <p:sp>
        <p:nvSpPr>
          <p:cNvPr id="4" name="TextBox 3">
            <a:extLst>
              <a:ext uri="{FF2B5EF4-FFF2-40B4-BE49-F238E27FC236}">
                <a16:creationId xmlns:a16="http://schemas.microsoft.com/office/drawing/2014/main" id="{148755E9-4F44-002B-A8A3-0A33CED5486F}"/>
              </a:ext>
            </a:extLst>
          </p:cNvPr>
          <p:cNvSpPr txBox="1"/>
          <p:nvPr/>
        </p:nvSpPr>
        <p:spPr>
          <a:xfrm>
            <a:off x="7184746" y="3565728"/>
            <a:ext cx="2212272" cy="336823"/>
          </a:xfrm>
          <a:prstGeom prst="rect">
            <a:avLst/>
          </a:prstGeom>
          <a:noFill/>
        </p:spPr>
        <p:txBody>
          <a:bodyPr wrap="none" rtlCol="0">
            <a:spAutoFit/>
          </a:bodyPr>
          <a:lstStyle/>
          <a:p>
            <a:pPr algn="ctr"/>
            <a:r>
              <a:rPr lang="en-US" sz="1500" dirty="0">
                <a:latin typeface="+mj-lt"/>
              </a:rPr>
              <a:t>Check course </a:t>
            </a:r>
            <a:r>
              <a:rPr lang="en-US" sz="1500" dirty="0">
                <a:latin typeface="+mj-lt"/>
                <a:hlinkClick r:id="rId5"/>
              </a:rPr>
              <a:t>GitHub repo</a:t>
            </a:r>
            <a:endParaRPr lang="en-US" sz="1500" dirty="0">
              <a:latin typeface="+mj-lt"/>
            </a:endParaRPr>
          </a:p>
        </p:txBody>
      </p:sp>
      <p:pic>
        <p:nvPicPr>
          <p:cNvPr id="6" name="Picture 5">
            <a:extLst>
              <a:ext uri="{FF2B5EF4-FFF2-40B4-BE49-F238E27FC236}">
                <a16:creationId xmlns:a16="http://schemas.microsoft.com/office/drawing/2014/main" id="{B5B8FF3D-655D-B8B8-9C65-4153FBF35FCA}"/>
              </a:ext>
            </a:extLst>
          </p:cNvPr>
          <p:cNvPicPr>
            <a:picLocks noChangeAspect="1"/>
          </p:cNvPicPr>
          <p:nvPr/>
        </p:nvPicPr>
        <p:blipFill>
          <a:blip r:embed="rId6"/>
          <a:stretch>
            <a:fillRect/>
          </a:stretch>
        </p:blipFill>
        <p:spPr>
          <a:xfrm>
            <a:off x="7055876" y="4019521"/>
            <a:ext cx="5071389" cy="2259909"/>
          </a:xfrm>
          <a:prstGeom prst="rect">
            <a:avLst/>
          </a:prstGeom>
          <a:ln>
            <a:solidFill>
              <a:schemeClr val="accent1"/>
            </a:solidFill>
          </a:ln>
        </p:spPr>
      </p:pic>
      <p:pic>
        <p:nvPicPr>
          <p:cNvPr id="9" name="Picture 8">
            <a:extLst>
              <a:ext uri="{FF2B5EF4-FFF2-40B4-BE49-F238E27FC236}">
                <a16:creationId xmlns:a16="http://schemas.microsoft.com/office/drawing/2014/main" id="{7F77DD9D-23B5-A32C-8E7E-163A0BF3D0BD}"/>
              </a:ext>
            </a:extLst>
          </p:cNvPr>
          <p:cNvPicPr>
            <a:picLocks noChangeAspect="1"/>
          </p:cNvPicPr>
          <p:nvPr/>
        </p:nvPicPr>
        <p:blipFill>
          <a:blip r:embed="rId7"/>
          <a:stretch>
            <a:fillRect/>
          </a:stretch>
        </p:blipFill>
        <p:spPr>
          <a:xfrm>
            <a:off x="7055876" y="6226123"/>
            <a:ext cx="2409825" cy="587601"/>
          </a:xfrm>
          <a:prstGeom prst="rect">
            <a:avLst/>
          </a:prstGeom>
          <a:ln>
            <a:solidFill>
              <a:schemeClr val="accent1"/>
            </a:solidFill>
          </a:ln>
        </p:spPr>
      </p:pic>
      <p:sp>
        <p:nvSpPr>
          <p:cNvPr id="10" name="TextBox 9">
            <a:extLst>
              <a:ext uri="{FF2B5EF4-FFF2-40B4-BE49-F238E27FC236}">
                <a16:creationId xmlns:a16="http://schemas.microsoft.com/office/drawing/2014/main" id="{CDF4D30B-6F09-717C-0838-B8072307A69D}"/>
              </a:ext>
            </a:extLst>
          </p:cNvPr>
          <p:cNvSpPr txBox="1"/>
          <p:nvPr/>
        </p:nvSpPr>
        <p:spPr>
          <a:xfrm>
            <a:off x="9632747" y="6357313"/>
            <a:ext cx="2097690" cy="336823"/>
          </a:xfrm>
          <a:prstGeom prst="rect">
            <a:avLst/>
          </a:prstGeom>
          <a:noFill/>
        </p:spPr>
        <p:txBody>
          <a:bodyPr wrap="none" rtlCol="0">
            <a:spAutoFit/>
          </a:bodyPr>
          <a:lstStyle/>
          <a:p>
            <a:pPr algn="ctr"/>
            <a:r>
              <a:rPr lang="en-US" sz="1500" dirty="0">
                <a:latin typeface="+mj-lt"/>
              </a:rPr>
              <a:t>Check </a:t>
            </a:r>
            <a:r>
              <a:rPr lang="en-US" sz="1500" dirty="0">
                <a:latin typeface="+mj-lt"/>
                <a:hlinkClick r:id="rId8"/>
              </a:rPr>
              <a:t>MineProbe</a:t>
            </a:r>
            <a:r>
              <a:rPr lang="en-US" sz="1500" dirty="0">
                <a:latin typeface="+mj-lt"/>
              </a:rPr>
              <a:t> project</a:t>
            </a:r>
          </a:p>
        </p:txBody>
      </p:sp>
    </p:spTree>
    <p:extLst>
      <p:ext uri="{BB962C8B-B14F-4D97-AF65-F5344CB8AC3E}">
        <p14:creationId xmlns:p14="http://schemas.microsoft.com/office/powerpoint/2010/main" val="16438725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250"/>
                                        <p:tgtEl>
                                          <p:spTgt spid="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5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9DC49-BE44-C518-ACA5-2A66B4D1D795}"/>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7BB76F7-B432-F93D-620B-6CAAEAEF8B3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62A31829-1DBD-D923-FED8-5FEFB5F136F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Expected quality and permissible time for the solution</a:t>
            </a:r>
            <a:endParaRPr lang="en-CA" sz="2800" b="1" cap="none" dirty="0">
              <a:solidFill>
                <a:schemeClr val="tx1"/>
              </a:solidFill>
              <a:latin typeface="Garamond" panose="02020404030301010803" pitchFamily="18" charset="0"/>
            </a:endParaRPr>
          </a:p>
        </p:txBody>
      </p:sp>
      <p:pic>
        <p:nvPicPr>
          <p:cNvPr id="11" name="Picture 10">
            <a:extLst>
              <a:ext uri="{FF2B5EF4-FFF2-40B4-BE49-F238E27FC236}">
                <a16:creationId xmlns:a16="http://schemas.microsoft.com/office/drawing/2014/main" id="{F878E064-B649-4F09-C148-C7A23655B79D}"/>
              </a:ext>
            </a:extLst>
          </p:cNvPr>
          <p:cNvPicPr>
            <a:picLocks noChangeAspect="1"/>
          </p:cNvPicPr>
          <p:nvPr/>
        </p:nvPicPr>
        <p:blipFill>
          <a:blip r:embed="rId3"/>
          <a:stretch>
            <a:fillRect/>
          </a:stretch>
        </p:blipFill>
        <p:spPr>
          <a:xfrm>
            <a:off x="76200" y="1236857"/>
            <a:ext cx="12083319" cy="5566130"/>
          </a:xfrm>
          <a:prstGeom prst="rect">
            <a:avLst/>
          </a:prstGeom>
        </p:spPr>
      </p:pic>
    </p:spTree>
    <p:extLst>
      <p:ext uri="{BB962C8B-B14F-4D97-AF65-F5344CB8AC3E}">
        <p14:creationId xmlns:p14="http://schemas.microsoft.com/office/powerpoint/2010/main" val="36595349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897C-3E29-C72F-9C70-D77405F703F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95B770F-595C-99D5-45AD-412328E7A98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CCE4E63-3DD9-CAE4-53CE-32F66396F8C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1786565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BB18-21F4-EB1F-AF5F-6F95B61A3CD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1C6633E-ABA9-CB42-15B2-95B9DEC2C47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ED90D035-7872-1BAC-7F4B-BCAA407F70E5}"/>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Local vs. global search algorithms</a:t>
            </a:r>
            <a:endParaRPr lang="en-CA" sz="2800" b="1" cap="none" dirty="0">
              <a:solidFill>
                <a:schemeClr val="tx1"/>
              </a:solidFill>
              <a:latin typeface="Garamond" panose="02020404030301010803" pitchFamily="18" charset="0"/>
            </a:endParaRPr>
          </a:p>
        </p:txBody>
      </p:sp>
      <p:sp>
        <p:nvSpPr>
          <p:cNvPr id="22" name="TextBox 21">
            <a:extLst>
              <a:ext uri="{FF2B5EF4-FFF2-40B4-BE49-F238E27FC236}">
                <a16:creationId xmlns:a16="http://schemas.microsoft.com/office/drawing/2014/main" id="{CF124F57-6EA9-3942-4ADD-6920B92AB55C}"/>
              </a:ext>
            </a:extLst>
          </p:cNvPr>
          <p:cNvSpPr txBox="1"/>
          <p:nvPr/>
        </p:nvSpPr>
        <p:spPr>
          <a:xfrm>
            <a:off x="228599" y="1236857"/>
            <a:ext cx="5819755" cy="4533742"/>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Local search </a:t>
            </a:r>
            <a:r>
              <a:rPr lang="en-US" dirty="0">
                <a:latin typeface="+mj-lt"/>
                <a:ea typeface="PMingLiU" pitchFamily="18" charset="-120"/>
                <a:cs typeface="Arial" charset="0"/>
              </a:rPr>
              <a:t>uses only local information about the search space surrounding the current solution to produce new solutions. Since only local information is used, local search algorithms (also known as local optimizers) locate local optima (which may or may not be global optima).</a:t>
            </a:r>
          </a:p>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Global search </a:t>
            </a:r>
            <a:r>
              <a:rPr lang="en-US" dirty="0">
                <a:latin typeface="+mj-lt"/>
                <a:ea typeface="PMingLiU" pitchFamily="18" charset="-120"/>
                <a:cs typeface="Arial" charset="0"/>
              </a:rPr>
              <a:t>uses more information about the search space to locate global optima.</a:t>
            </a:r>
          </a:p>
        </p:txBody>
      </p:sp>
      <p:pic>
        <p:nvPicPr>
          <p:cNvPr id="24" name="Picture 23">
            <a:extLst>
              <a:ext uri="{FF2B5EF4-FFF2-40B4-BE49-F238E27FC236}">
                <a16:creationId xmlns:a16="http://schemas.microsoft.com/office/drawing/2014/main" id="{79E502D7-5D4C-9997-60F5-EE39869E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47" y="1446694"/>
            <a:ext cx="5996317" cy="5398606"/>
          </a:xfrm>
          <a:prstGeom prst="rect">
            <a:avLst/>
          </a:prstGeom>
        </p:spPr>
      </p:pic>
    </p:spTree>
    <p:extLst>
      <p:ext uri="{BB962C8B-B14F-4D97-AF65-F5344CB8AC3E}">
        <p14:creationId xmlns:p14="http://schemas.microsoft.com/office/powerpoint/2010/main" val="35907075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05617" y="1336634"/>
            <a:ext cx="258596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Search Algorithms</a:t>
            </a:r>
          </a:p>
        </p:txBody>
      </p:sp>
      <p:sp>
        <p:nvSpPr>
          <p:cNvPr id="7" name="Rectangle 6"/>
          <p:cNvSpPr>
            <a:spLocks noChangeArrowheads="1"/>
          </p:cNvSpPr>
          <p:nvPr/>
        </p:nvSpPr>
        <p:spPr bwMode="auto">
          <a:xfrm>
            <a:off x="1219200" y="2886801"/>
            <a:ext cx="327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a:latin typeface="Garamond" panose="02020404030301010803" pitchFamily="18" charset="0"/>
              </a:rPr>
              <a:t>Deterministic Search</a:t>
            </a:r>
          </a:p>
        </p:txBody>
      </p:sp>
      <p:sp>
        <p:nvSpPr>
          <p:cNvPr id="12" name="Rectangle 11"/>
          <p:cNvSpPr>
            <a:spLocks noChangeArrowheads="1"/>
          </p:cNvSpPr>
          <p:nvPr/>
        </p:nvSpPr>
        <p:spPr bwMode="auto">
          <a:xfrm>
            <a:off x="7749870" y="2886800"/>
            <a:ext cx="246093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Stochastic Search</a:t>
            </a:r>
          </a:p>
        </p:txBody>
      </p:sp>
      <p:cxnSp>
        <p:nvCxnSpPr>
          <p:cNvPr id="17" name="Curved Connector 16"/>
          <p:cNvCxnSpPr>
            <a:stCxn id="8196" idx="2"/>
            <a:endCxn id="7" idx="0"/>
          </p:cNvCxnSpPr>
          <p:nvPr/>
        </p:nvCxnSpPr>
        <p:spPr>
          <a:xfrm rot="5400000">
            <a:off x="3814840" y="912858"/>
            <a:ext cx="1016603" cy="2931282"/>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8196" idx="2"/>
            <a:endCxn id="12" idx="0"/>
          </p:cNvCxnSpPr>
          <p:nvPr/>
        </p:nvCxnSpPr>
        <p:spPr>
          <a:xfrm rot="16200000" flipH="1">
            <a:off x="6876257" y="782722"/>
            <a:ext cx="1016602" cy="3191553"/>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62">
            <a:extLst>
              <a:ext uri="{FF2B5EF4-FFF2-40B4-BE49-F238E27FC236}">
                <a16:creationId xmlns:a16="http://schemas.microsoft.com/office/drawing/2014/main" id="{853F3E24-8A09-40C2-B739-99277BE9F84F}"/>
              </a:ext>
            </a:extLst>
          </p:cNvPr>
          <p:cNvSpPr>
            <a:spLocks noChangeArrowheads="1"/>
          </p:cNvSpPr>
          <p:nvPr/>
        </p:nvSpPr>
        <p:spPr bwMode="auto">
          <a:xfrm>
            <a:off x="228601" y="3407046"/>
            <a:ext cx="541020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follow a rigorous procedure and its path and values of both design variables and the functions are repeatable. For the same starting point, they will follow the same path whether you run the program today or tomorrow.</a:t>
            </a:r>
          </a:p>
        </p:txBody>
      </p:sp>
      <p:sp>
        <p:nvSpPr>
          <p:cNvPr id="15" name="Rectangle 62">
            <a:extLst>
              <a:ext uri="{FF2B5EF4-FFF2-40B4-BE49-F238E27FC236}">
                <a16:creationId xmlns:a16="http://schemas.microsoft.com/office/drawing/2014/main" id="{853F3E24-8A09-40C2-B739-99277BE9F84F}"/>
              </a:ext>
            </a:extLst>
          </p:cNvPr>
          <p:cNvSpPr>
            <a:spLocks noChangeArrowheads="1"/>
          </p:cNvSpPr>
          <p:nvPr/>
        </p:nvSpPr>
        <p:spPr bwMode="auto">
          <a:xfrm>
            <a:off x="6250820" y="3407046"/>
            <a:ext cx="5483979"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always have </a:t>
            </a:r>
            <a:r>
              <a:rPr lang="en-US" sz="2200" b="1" dirty="0">
                <a:latin typeface="Garamond" panose="02020404030301010803" pitchFamily="18" charset="0"/>
              </a:rPr>
              <a:t>some randomness</a:t>
            </a:r>
            <a:r>
              <a:rPr lang="en-US" sz="2200" dirty="0">
                <a:latin typeface="Garamond" panose="02020404030301010803" pitchFamily="18" charset="0"/>
              </a:rPr>
              <a:t>. For example, in genetic algorithm and since this algorithm uses some pseudorandom numbers, though the final results may be no big difference, but the paths of each individual are not exactly repeatable.</a:t>
            </a:r>
            <a:endParaRPr lang="ar-EG" sz="2200"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F71DA8FE-15DA-0EFE-636A-BEF326D134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088690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BE5F-CA0D-990E-A2F6-763C84CF5261}"/>
            </a:ext>
          </a:extLst>
        </p:cNvPr>
        <p:cNvGrpSpPr/>
        <p:nvPr/>
      </p:nvGrpSpPr>
      <p:grpSpPr>
        <a:xfrm>
          <a:off x="0" y="0"/>
          <a:ext cx="0" cy="0"/>
          <a:chOff x="0" y="0"/>
          <a:chExt cx="0" cy="0"/>
        </a:xfrm>
      </p:grpSpPr>
      <p:sp>
        <p:nvSpPr>
          <p:cNvPr id="10" name="Rectangle 2">
            <a:extLst>
              <a:ext uri="{FF2B5EF4-FFF2-40B4-BE49-F238E27FC236}">
                <a16:creationId xmlns:a16="http://schemas.microsoft.com/office/drawing/2014/main" id="{41E26F68-892D-E04E-A54F-B0CB7A6A3A2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3226E0C8-3165-3601-4048-E9435DD33C5F}"/>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graphicFrame>
        <p:nvGraphicFramePr>
          <p:cNvPr id="3" name="Table 2">
            <a:extLst>
              <a:ext uri="{FF2B5EF4-FFF2-40B4-BE49-F238E27FC236}">
                <a16:creationId xmlns:a16="http://schemas.microsoft.com/office/drawing/2014/main" id="{779D446E-F75F-F598-997F-CD2C378592C5}"/>
              </a:ext>
            </a:extLst>
          </p:cNvPr>
          <p:cNvGraphicFramePr>
            <a:graphicFrameLocks noGrp="1"/>
          </p:cNvGraphicFramePr>
          <p:nvPr>
            <p:extLst>
              <p:ext uri="{D42A27DB-BD31-4B8C-83A1-F6EECF244321}">
                <p14:modId xmlns:p14="http://schemas.microsoft.com/office/powerpoint/2010/main" val="3632307807"/>
              </p:ext>
            </p:extLst>
          </p:nvPr>
        </p:nvGraphicFramePr>
        <p:xfrm>
          <a:off x="381000" y="1247775"/>
          <a:ext cx="11582400" cy="5486392"/>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25683614"/>
                    </a:ext>
                  </a:extLst>
                </a:gridCol>
                <a:gridCol w="4724400">
                  <a:extLst>
                    <a:ext uri="{9D8B030D-6E8A-4147-A177-3AD203B41FA5}">
                      <a16:colId xmlns:a16="http://schemas.microsoft.com/office/drawing/2014/main" val="1081511485"/>
                    </a:ext>
                  </a:extLst>
                </a:gridCol>
                <a:gridCol w="4724400">
                  <a:extLst>
                    <a:ext uri="{9D8B030D-6E8A-4147-A177-3AD203B41FA5}">
                      <a16:colId xmlns:a16="http://schemas.microsoft.com/office/drawing/2014/main" val="2511999252"/>
                    </a:ext>
                  </a:extLst>
                </a:gridCol>
              </a:tblGrid>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Aspect</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Deterministic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Stochastic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6189324"/>
                  </a:ext>
                </a:extLst>
              </a:tr>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Nature of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effectLst/>
                          <a:latin typeface="Garamond" panose="02020404030301010803" pitchFamily="18" charset="0"/>
                        </a:rPr>
                        <a:t>Predictable, no randomness involved.</a:t>
                      </a:r>
                      <a:endParaRPr lang="en-CA" sz="1800" kern="100" dirty="0">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Involves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0029851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Repeatability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Results are consistent across multiple runs for the same problem.</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Results vary between runs due to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22642554"/>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Exploration Strategy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Systematic exploration of search space, may exhaustively check all paths.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Uses randomness or probabilistic decisions to explore solutions more flexibly.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1718581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Heuristic Use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use heuristics (e.g., A*) to guide the search toward the goal more efficiently.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May use heuristics and randomness together to explore solutions.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786090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Convergence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Guarantees finding a solution (if one exists).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898525" rtl="0" eaLnBrk="1" latinLnBrk="0" hangingPunct="1">
                        <a:lnSpc>
                          <a:spcPct val="107000"/>
                        </a:lnSpc>
                        <a:spcAft>
                          <a:spcPts val="800"/>
                        </a:spcAft>
                        <a:tabLst>
                          <a:tab pos="4486275" algn="l"/>
                        </a:tabLst>
                      </a:pPr>
                      <a:r>
                        <a:rPr lang="en-CA" sz="1800" kern="100" dirty="0">
                          <a:solidFill>
                            <a:schemeClr val="dk1"/>
                          </a:solidFill>
                          <a:effectLst/>
                          <a:latin typeface="Garamond" panose="02020404030301010803" pitchFamily="18" charset="0"/>
                          <a:ea typeface="+mn-ea"/>
                          <a:cs typeface="+mn-cs"/>
                        </a:rPr>
                        <a:t>Does not guarantee a solution but often finds  good solutions within limited time.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30026047"/>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Optimality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Can guarantee optimal solutions (e.g., A* with admissible heuristics).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Often finds near-optimal solutions but may converge to suboptimal ones.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5303328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get stuck in 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Designed to escape local optima using mechanisms like probabilistic moves (e.g., Simulated Annealing).</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7160291"/>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Examples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Blind search (e.g., Breadth-First, Depth-First), Informed search (e.g., A*, Greedy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Simulated Annealing, Tabu Search, Genetic Algorithms, Swarm Intelligence methods.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01939865"/>
                  </a:ext>
                </a:extLst>
              </a:tr>
            </a:tbl>
          </a:graphicData>
        </a:graphic>
      </p:graphicFrame>
    </p:spTree>
    <p:extLst>
      <p:ext uri="{BB962C8B-B14F-4D97-AF65-F5344CB8AC3E}">
        <p14:creationId xmlns:p14="http://schemas.microsoft.com/office/powerpoint/2010/main" val="3874701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9E07-78D1-FBBC-511E-62344D11012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DD0B4F1E-1E0F-7B1A-81AA-3828BF4666C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7F377C76-A6D2-836E-EF8A-191E922F1F5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pic>
        <p:nvPicPr>
          <p:cNvPr id="22" name="Picture 21">
            <a:extLst>
              <a:ext uri="{FF2B5EF4-FFF2-40B4-BE49-F238E27FC236}">
                <a16:creationId xmlns:a16="http://schemas.microsoft.com/office/drawing/2014/main" id="{F86FF608-3CC2-471F-9B76-37401B6B4070}"/>
              </a:ext>
            </a:extLst>
          </p:cNvPr>
          <p:cNvPicPr>
            <a:picLocks noChangeAspect="1"/>
          </p:cNvPicPr>
          <p:nvPr/>
        </p:nvPicPr>
        <p:blipFill>
          <a:blip r:embed="rId3"/>
          <a:stretch>
            <a:fillRect/>
          </a:stretch>
        </p:blipFill>
        <p:spPr>
          <a:xfrm>
            <a:off x="54453" y="1168557"/>
            <a:ext cx="12150381" cy="5614903"/>
          </a:xfrm>
          <a:prstGeom prst="rect">
            <a:avLst/>
          </a:prstGeom>
        </p:spPr>
      </p:pic>
    </p:spTree>
    <p:extLst>
      <p:ext uri="{BB962C8B-B14F-4D97-AF65-F5344CB8AC3E}">
        <p14:creationId xmlns:p14="http://schemas.microsoft.com/office/powerpoint/2010/main" val="886287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CEC0-C53E-6E4B-77DD-BC6A26A0E12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2E532E9-D939-F7C9-7ADA-2F20D01660E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8CF9A359-2B96-2172-606D-BE1FD504625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7184796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3" name="Rectangle 3"/>
          <p:cNvSpPr txBox="1">
            <a:spLocks noChangeArrowheads="1"/>
          </p:cNvSpPr>
          <p:nvPr/>
        </p:nvSpPr>
        <p:spPr>
          <a:xfrm>
            <a:off x="381000" y="1030352"/>
            <a:ext cx="11822310" cy="1143000"/>
          </a:xfrm>
          <a:prstGeom prst="rect">
            <a:avLst/>
          </a:prstGeom>
        </p:spPr>
        <p:txBody>
          <a:bodyPr/>
          <a:lstStyle/>
          <a:p>
            <a:pPr eaLnBrk="1" hangingPunct="1">
              <a:lnSpc>
                <a:spcPct val="120000"/>
              </a:lnSpc>
              <a:spcBef>
                <a:spcPts val="600"/>
              </a:spcBef>
              <a:spcAft>
                <a:spcPts val="600"/>
              </a:spcAft>
              <a:defRPr/>
            </a:pPr>
            <a:r>
              <a:rPr lang="en-CA" dirty="0">
                <a:latin typeface="Garamond" panose="02020404030301010803" pitchFamily="18" charset="0"/>
              </a:rPr>
              <a:t>Search is the </a:t>
            </a:r>
            <a:r>
              <a:rPr lang="en-CA" b="1" dirty="0">
                <a:latin typeface="Garamond" panose="02020404030301010803" pitchFamily="18" charset="0"/>
              </a:rPr>
              <a:t>systematic examination </a:t>
            </a:r>
            <a:r>
              <a:rPr lang="en-CA" dirty="0">
                <a:latin typeface="Garamond" panose="02020404030301010803" pitchFamily="18" charset="0"/>
              </a:rPr>
              <a:t>of states to find a </a:t>
            </a:r>
            <a:r>
              <a:rPr lang="en-CA" b="1" dirty="0">
                <a:latin typeface="Garamond" panose="02020404030301010803" pitchFamily="18" charset="0"/>
              </a:rPr>
              <a:t>path</a:t>
            </a:r>
            <a:r>
              <a:rPr lang="en-CA" dirty="0">
                <a:latin typeface="Garamond" panose="02020404030301010803" pitchFamily="18" charset="0"/>
              </a:rPr>
              <a:t> from the </a:t>
            </a:r>
            <a:r>
              <a:rPr lang="en-CA" b="1" dirty="0">
                <a:latin typeface="Garamond" panose="02020404030301010803" pitchFamily="18" charset="0"/>
              </a:rPr>
              <a:t>start state </a:t>
            </a:r>
            <a:r>
              <a:rPr lang="en-CA" dirty="0">
                <a:latin typeface="Garamond" panose="02020404030301010803" pitchFamily="18" charset="0"/>
              </a:rPr>
              <a:t>to the </a:t>
            </a:r>
            <a:r>
              <a:rPr lang="en-CA" b="1" dirty="0">
                <a:latin typeface="Garamond" panose="02020404030301010803" pitchFamily="18" charset="0"/>
              </a:rPr>
              <a:t>goal state</a:t>
            </a:r>
            <a:r>
              <a:rPr lang="en-CA" dirty="0">
                <a:latin typeface="Garamond" panose="02020404030301010803" pitchFamily="18" charset="0"/>
              </a:rPr>
              <a:t>.</a:t>
            </a:r>
            <a:endParaRPr lang="en-US" kern="0" dirty="0">
              <a:latin typeface="Garamond" panose="02020404030301010803" pitchFamily="18" charset="0"/>
            </a:endParaRPr>
          </a:p>
        </p:txBody>
      </p:sp>
      <p:sp>
        <p:nvSpPr>
          <p:cNvPr id="25" name="Rectangle 24"/>
          <p:cNvSpPr>
            <a:spLocks noChangeArrowheads="1"/>
          </p:cNvSpPr>
          <p:nvPr/>
        </p:nvSpPr>
        <p:spPr bwMode="auto">
          <a:xfrm>
            <a:off x="304800" y="4084983"/>
            <a:ext cx="6705600" cy="268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States: </a:t>
            </a:r>
            <a:r>
              <a:rPr lang="en-CA" sz="2000" dirty="0">
                <a:latin typeface="Garamond" panose="02020404030301010803" pitchFamily="18" charset="0"/>
              </a:rPr>
              <a:t>location of the tiles including the blank tile</a:t>
            </a:r>
          </a:p>
          <a:p>
            <a:pPr marL="268288" indent="-268288">
              <a:lnSpc>
                <a:spcPct val="130000"/>
              </a:lnSpc>
              <a:spcBef>
                <a:spcPts val="600"/>
              </a:spcBef>
              <a:spcAft>
                <a:spcPts val="600"/>
              </a:spcAft>
              <a:buFont typeface="Georgia" pitchFamily="18" charset="0"/>
              <a:buChar char="◊"/>
            </a:pPr>
            <a:r>
              <a:rPr lang="en-CA" sz="2000" dirty="0">
                <a:latin typeface="Garamond" panose="02020404030301010803" pitchFamily="18" charset="0"/>
              </a:rPr>
              <a:t>O</a:t>
            </a:r>
            <a:r>
              <a:rPr lang="en-CA" sz="2000" b="1" dirty="0">
                <a:latin typeface="Garamond" panose="02020404030301010803" pitchFamily="18" charset="0"/>
              </a:rPr>
              <a:t>perator (successor): </a:t>
            </a:r>
            <a:r>
              <a:rPr lang="en-CA" sz="2000" dirty="0">
                <a:latin typeface="Garamond" panose="02020404030301010803" pitchFamily="18" charset="0"/>
              </a:rPr>
              <a:t>blank moves left, right, up and down</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Goal: </a:t>
            </a:r>
            <a:r>
              <a:rPr lang="en-CA" sz="2000" dirty="0">
                <a:latin typeface="Garamond" panose="02020404030301010803" pitchFamily="18" charset="0"/>
              </a:rPr>
              <a:t>match the state given by the Goal state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a:t>
            </a:r>
            <a:r>
              <a:rPr lang="en-CA" sz="2000" dirty="0">
                <a:latin typeface="Garamond" panose="02020404030301010803" pitchFamily="18" charset="0"/>
              </a:rPr>
              <a:t>sequence through state space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Cost: </a:t>
            </a:r>
            <a:r>
              <a:rPr lang="en-CA" sz="2000" dirty="0">
                <a:latin typeface="Garamond" panose="02020404030301010803" pitchFamily="18" charset="0"/>
              </a:rPr>
              <a:t>is the length of path.</a:t>
            </a:r>
          </a:p>
        </p:txBody>
      </p:sp>
      <p:graphicFrame>
        <p:nvGraphicFramePr>
          <p:cNvPr id="28" name="Table 27"/>
          <p:cNvGraphicFramePr>
            <a:graphicFrameLocks noGrp="1"/>
          </p:cNvGraphicFramePr>
          <p:nvPr>
            <p:extLst>
              <p:ext uri="{D42A27DB-BD31-4B8C-83A1-F6EECF244321}">
                <p14:modId xmlns:p14="http://schemas.microsoft.com/office/powerpoint/2010/main" val="1576180189"/>
              </p:ext>
            </p:extLst>
          </p:nvPr>
        </p:nvGraphicFramePr>
        <p:xfrm>
          <a:off x="2971801"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494168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501219552"/>
              </p:ext>
            </p:extLst>
          </p:nvPr>
        </p:nvGraphicFramePr>
        <p:xfrm>
          <a:off x="6324600"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4941681"/>
                  </a:ext>
                </a:extLst>
              </a:tr>
            </a:tbl>
          </a:graphicData>
        </a:graphic>
      </p:graphicFrame>
      <p:sp>
        <p:nvSpPr>
          <p:cNvPr id="31" name="TextBox 30"/>
          <p:cNvSpPr txBox="1"/>
          <p:nvPr/>
        </p:nvSpPr>
        <p:spPr>
          <a:xfrm>
            <a:off x="3538231" y="3492597"/>
            <a:ext cx="764953" cy="498598"/>
          </a:xfrm>
          <a:prstGeom prst="rect">
            <a:avLst/>
          </a:prstGeom>
          <a:noFill/>
        </p:spPr>
        <p:txBody>
          <a:bodyPr wrap="none" rtlCol="0">
            <a:spAutoFit/>
          </a:bodyPr>
          <a:lstStyle/>
          <a:p>
            <a:r>
              <a:rPr lang="en-CA" dirty="0">
                <a:latin typeface="Garamond" panose="02020404030301010803" pitchFamily="18" charset="0"/>
              </a:rPr>
              <a:t>State</a:t>
            </a:r>
          </a:p>
        </p:txBody>
      </p:sp>
      <p:sp>
        <p:nvSpPr>
          <p:cNvPr id="32" name="TextBox 31"/>
          <p:cNvSpPr txBox="1"/>
          <p:nvPr/>
        </p:nvSpPr>
        <p:spPr>
          <a:xfrm>
            <a:off x="6828914" y="3452658"/>
            <a:ext cx="774571" cy="498598"/>
          </a:xfrm>
          <a:prstGeom prst="rect">
            <a:avLst/>
          </a:prstGeom>
          <a:noFill/>
        </p:spPr>
        <p:txBody>
          <a:bodyPr wrap="none" rtlCol="0">
            <a:spAutoFit/>
          </a:bodyPr>
          <a:lstStyle/>
          <a:p>
            <a:r>
              <a:rPr lang="en-CA" dirty="0">
                <a:latin typeface="Garamond" panose="02020404030301010803" pitchFamily="18" charset="0"/>
              </a:rPr>
              <a:t>Goal</a:t>
            </a:r>
          </a:p>
        </p:txBody>
      </p:sp>
      <p:sp>
        <p:nvSpPr>
          <p:cNvPr id="33" name="Striped Right Arrow 32"/>
          <p:cNvSpPr/>
          <p:nvPr/>
        </p:nvSpPr>
        <p:spPr>
          <a:xfrm>
            <a:off x="5062230" y="2438400"/>
            <a:ext cx="1066800" cy="5334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Garamond" panose="02020404030301010803" pitchFamily="18" charset="0"/>
            </a:endParaRPr>
          </a:p>
        </p:txBody>
      </p:sp>
      <p:sp>
        <p:nvSpPr>
          <p:cNvPr id="2" name="TextBox 1">
            <a:extLst>
              <a:ext uri="{FF2B5EF4-FFF2-40B4-BE49-F238E27FC236}">
                <a16:creationId xmlns:a16="http://schemas.microsoft.com/office/drawing/2014/main" id="{041D8C35-FBC0-2D5C-9A82-0F2CA2FB50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What is search?</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52165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934" y="708221"/>
            <a:ext cx="2237015" cy="18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pic>
        <p:nvPicPr>
          <p:cNvPr id="3" name="Picture 2">
            <a:extLst>
              <a:ext uri="{FF2B5EF4-FFF2-40B4-BE49-F238E27FC236}">
                <a16:creationId xmlns:a16="http://schemas.microsoft.com/office/drawing/2014/main" id="{E8E8531D-7334-9EF2-6E5C-B1D5A17F7A17}"/>
              </a:ext>
            </a:extLst>
          </p:cNvPr>
          <p:cNvPicPr>
            <a:picLocks noChangeAspect="1"/>
          </p:cNvPicPr>
          <p:nvPr/>
        </p:nvPicPr>
        <p:blipFill>
          <a:blip r:embed="rId4"/>
          <a:stretch>
            <a:fillRect/>
          </a:stretch>
        </p:blipFill>
        <p:spPr>
          <a:xfrm>
            <a:off x="228600" y="1755972"/>
            <a:ext cx="9499916" cy="3962400"/>
          </a:xfrm>
          <a:prstGeom prst="rect">
            <a:avLst/>
          </a:prstGeom>
        </p:spPr>
      </p:pic>
      <p:sp>
        <p:nvSpPr>
          <p:cNvPr id="4" name="Text Box 3">
            <a:extLst>
              <a:ext uri="{FF2B5EF4-FFF2-40B4-BE49-F238E27FC236}">
                <a16:creationId xmlns:a16="http://schemas.microsoft.com/office/drawing/2014/main" id="{4C852941-460F-2736-7D2D-CE54E9E8F123}"/>
              </a:ext>
            </a:extLst>
          </p:cNvPr>
          <p:cNvSpPr txBox="1">
            <a:spLocks noChangeArrowheads="1"/>
          </p:cNvSpPr>
          <p:nvPr/>
        </p:nvSpPr>
        <p:spPr bwMode="auto">
          <a:xfrm>
            <a:off x="0" y="653938"/>
            <a:ext cx="9144000"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to find, discover) can be defined as “the study of the methods and rules of discovery and invention”</a:t>
            </a:r>
            <a:endParaRPr lang="en-US" dirty="0">
              <a:latin typeface="Garamond" panose="02020404030301010803" pitchFamily="18" charset="0"/>
            </a:endParaRPr>
          </a:p>
        </p:txBody>
      </p:sp>
      <p:sp>
        <p:nvSpPr>
          <p:cNvPr id="5" name="Text Box 10">
            <a:extLst>
              <a:ext uri="{FF2B5EF4-FFF2-40B4-BE49-F238E27FC236}">
                <a16:creationId xmlns:a16="http://schemas.microsoft.com/office/drawing/2014/main" id="{AF535012-40EA-107A-57D4-BB7E88DD7987}"/>
              </a:ext>
            </a:extLst>
          </p:cNvPr>
          <p:cNvSpPr txBox="1">
            <a:spLocks noChangeArrowheads="1"/>
          </p:cNvSpPr>
          <p:nvPr/>
        </p:nvSpPr>
        <p:spPr bwMode="auto">
          <a:xfrm>
            <a:off x="248830" y="5687353"/>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600"/>
              </a:spcBef>
              <a:spcAft>
                <a:spcPts val="600"/>
              </a:spcAft>
            </a:pPr>
            <a:r>
              <a:rPr lang="en-US" sz="1200" dirty="0">
                <a:latin typeface="Garamond" panose="02020404030301010803" pitchFamily="18" charset="0"/>
                <a:cs typeface="Times New Roman" pitchFamily="18" charset="0"/>
              </a:rPr>
              <a:t>Chapter 2: </a:t>
            </a:r>
            <a:r>
              <a:rPr lang="en-CA" sz="1200" dirty="0">
                <a:latin typeface="Garamond" panose="02020404030301010803" pitchFamily="18" charset="0"/>
                <a:cs typeface="Times New Roman" pitchFamily="18" charset="0"/>
                <a:hlinkClick r:id="rId5"/>
              </a:rPr>
              <a:t>Optimization Algorithms: AI techniques for design, planning, and control problems</a:t>
            </a:r>
            <a:r>
              <a:rPr lang="en-CA" sz="1200" dirty="0">
                <a:latin typeface="Garamond" panose="02020404030301010803" pitchFamily="18" charset="0"/>
                <a:cs typeface="Times New Roman" pitchFamily="18" charset="0"/>
              </a:rPr>
              <a:t>, Manning Publication, 2024.</a:t>
            </a:r>
            <a:endParaRPr lang="en-US" sz="1200" dirty="0">
              <a:latin typeface="Garamond" panose="02020404030301010803" pitchFamily="18" charset="0"/>
              <a:cs typeface="Times New Roman" pitchFamily="18" charset="0"/>
            </a:endParaRPr>
          </a:p>
        </p:txBody>
      </p:sp>
      <p:pic>
        <p:nvPicPr>
          <p:cNvPr id="1026" name="Picture 2" descr="undefined">
            <a:extLst>
              <a:ext uri="{FF2B5EF4-FFF2-40B4-BE49-F238E27FC236}">
                <a16:creationId xmlns:a16="http://schemas.microsoft.com/office/drawing/2014/main" id="{52FBC1EB-AE04-9AB9-744D-A94CA7B4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6168" y="3810000"/>
            <a:ext cx="2442545" cy="1765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DCA37-EAE1-80B1-2A92-C4D6C0857EB9}"/>
              </a:ext>
            </a:extLst>
          </p:cNvPr>
          <p:cNvSpPr txBox="1"/>
          <p:nvPr/>
        </p:nvSpPr>
        <p:spPr>
          <a:xfrm>
            <a:off x="9706168" y="5569372"/>
            <a:ext cx="2485832" cy="1303562"/>
          </a:xfrm>
          <a:prstGeom prst="rect">
            <a:avLst/>
          </a:prstGeom>
          <a:noFill/>
        </p:spPr>
        <p:txBody>
          <a:bodyPr wrap="square">
            <a:spAutoFit/>
          </a:bodyPr>
          <a:lstStyle/>
          <a:p>
            <a:pPr algn="ctr"/>
            <a:r>
              <a:rPr lang="en-US" sz="1200" b="0" i="0" dirty="0">
                <a:solidFill>
                  <a:srgbClr val="202122"/>
                </a:solidFill>
                <a:effectLst/>
                <a:latin typeface="Garamond" panose="02020404030301010803" pitchFamily="18" charset="0"/>
              </a:rPr>
              <a:t>Measurement of volume by displacement, (a) before and (b) after an object has been submerged. The amount by which the liquid rises in the cylinder (∆V) is equal to the volume of the object [</a:t>
            </a:r>
            <a:r>
              <a:rPr lang="en-US" sz="1200" b="0" i="0" dirty="0">
                <a:solidFill>
                  <a:srgbClr val="202122"/>
                </a:solidFill>
                <a:effectLst/>
                <a:latin typeface="Garamond" panose="02020404030301010803" pitchFamily="18" charset="0"/>
                <a:hlinkClick r:id="rId7"/>
              </a:rPr>
              <a:t>Source</a:t>
            </a:r>
            <a:r>
              <a:rPr lang="en-US" sz="1200" b="0" i="0" dirty="0">
                <a:solidFill>
                  <a:srgbClr val="202122"/>
                </a:solidFill>
                <a:effectLst/>
                <a:latin typeface="Garamond" panose="02020404030301010803" pitchFamily="18" charset="0"/>
              </a:rPr>
              <a:t>].</a:t>
            </a:r>
            <a:endParaRPr lang="en-CA" sz="1200" dirty="0">
              <a:latin typeface="Garamond" panose="02020404030301010803" pitchFamily="18" charset="0"/>
            </a:endParaRPr>
          </a:p>
        </p:txBody>
      </p:sp>
    </p:spTree>
    <p:extLst>
      <p:ext uri="{BB962C8B-B14F-4D97-AF65-F5344CB8AC3E}">
        <p14:creationId xmlns:p14="http://schemas.microsoft.com/office/powerpoint/2010/main" val="10599413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2097"/>
            <a:ext cx="12192000" cy="324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US" b="1" dirty="0">
                <a:latin typeface="Garamond" panose="02020404030301010803" pitchFamily="18" charset="0"/>
              </a:rPr>
              <a:t>Heuristics</a:t>
            </a:r>
            <a:r>
              <a:rPr lang="en-US" dirty="0">
                <a:latin typeface="Garamond" panose="02020404030301010803" pitchFamily="18" charset="0"/>
              </a:rPr>
              <a:t> is a solution strategy or rules by </a:t>
            </a:r>
            <a:r>
              <a:rPr lang="en-US" b="1" dirty="0">
                <a:latin typeface="Garamond" panose="02020404030301010803" pitchFamily="18" charset="0"/>
              </a:rPr>
              <a:t>trial-and-error </a:t>
            </a:r>
            <a:r>
              <a:rPr lang="en-US" dirty="0">
                <a:latin typeface="Garamond" panose="02020404030301010803" pitchFamily="18" charset="0"/>
              </a:rPr>
              <a:t>to produce acceptable (</a:t>
            </a:r>
            <a:r>
              <a:rPr lang="en-US" altLang="zh-TW" b="1" dirty="0">
                <a:latin typeface="Garamond" panose="02020404030301010803" pitchFamily="18" charset="0"/>
                <a:ea typeface="PMingLiU" pitchFamily="18" charset="-120"/>
              </a:rPr>
              <a:t>optimal or near-optimal</a:t>
            </a:r>
            <a:r>
              <a:rPr lang="en-US" dirty="0">
                <a:latin typeface="Garamond" panose="02020404030301010803" pitchFamily="18" charset="0"/>
              </a:rPr>
              <a:t>) solutions to a complex problem in a reasonably practical time. </a:t>
            </a:r>
          </a:p>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is a technique which seeks good (i.e., near optimal) solutions at a reasonable computational cost without being able to guarantee either feasibility or optimality or even many cases to state how close to optimality a particular feasible solution is </a:t>
            </a:r>
            <a:r>
              <a:rPr lang="en-CA" sz="1400" baseline="30000" dirty="0">
                <a:latin typeface="Garamond" panose="02020404030301010803" pitchFamily="18" charset="0"/>
              </a:rPr>
              <a:t>[C. </a:t>
            </a:r>
            <a:r>
              <a:rPr lang="en-CA" sz="1400" baseline="30000" dirty="0" err="1">
                <a:latin typeface="Garamond" panose="02020404030301010803" pitchFamily="18" charset="0"/>
              </a:rPr>
              <a:t>Revees</a:t>
            </a:r>
            <a:r>
              <a:rPr lang="en-CA" sz="1400" baseline="30000" dirty="0">
                <a:latin typeface="Garamond" panose="02020404030301010803" pitchFamily="18" charset="0"/>
              </a:rPr>
              <a:t>. Modern Heuristic Techniques for Combinatorial Problems. 1993.]</a:t>
            </a:r>
            <a:r>
              <a:rPr lang="en-CA" dirty="0">
                <a:latin typeface="Garamond" panose="02020404030301010803" pitchFamily="18" charset="0"/>
              </a:rPr>
              <a:t>.</a:t>
            </a:r>
          </a:p>
          <a:p>
            <a:pPr>
              <a:lnSpc>
                <a:spcPct val="130000"/>
              </a:lnSpc>
              <a:spcBef>
                <a:spcPts val="600"/>
              </a:spcBef>
              <a:spcAft>
                <a:spcPts val="600"/>
              </a:spcAft>
              <a:buFont typeface="Arial" charset="0"/>
              <a:buChar char="•"/>
            </a:pPr>
            <a:r>
              <a:rPr lang="en-US" b="1" dirty="0" err="1">
                <a:latin typeface="Garamond" panose="02020404030301010803" pitchFamily="18" charset="0"/>
              </a:rPr>
              <a:t>Heruistic</a:t>
            </a:r>
            <a:r>
              <a:rPr lang="en-US" b="1" dirty="0">
                <a:latin typeface="Garamond" panose="02020404030301010803" pitchFamily="18" charset="0"/>
              </a:rPr>
              <a:t> </a:t>
            </a:r>
            <a:r>
              <a:rPr lang="en-US" dirty="0">
                <a:latin typeface="Garamond" panose="02020404030301010803" pitchFamily="18" charset="0"/>
              </a:rPr>
              <a:t>is described as a </a:t>
            </a:r>
            <a:r>
              <a:rPr lang="en-US" b="1" dirty="0">
                <a:latin typeface="Garamond" panose="02020404030301010803" pitchFamily="18" charset="0"/>
              </a:rPr>
              <a:t>seeking method</a:t>
            </a:r>
            <a:r>
              <a:rPr lang="en-US" dirty="0">
                <a:latin typeface="Garamond" panose="02020404030301010803" pitchFamily="18" charset="0"/>
              </a:rPr>
              <a:t>, as it cannot guarantee to find anything.</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8434" name="Text Box 3"/>
          <p:cNvSpPr txBox="1">
            <a:spLocks noChangeArrowheads="1"/>
          </p:cNvSpPr>
          <p:nvPr/>
        </p:nvSpPr>
        <p:spPr bwMode="auto">
          <a:xfrm>
            <a:off x="228600" y="4486622"/>
            <a:ext cx="11952090" cy="232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pPr>
            <a:r>
              <a:rPr lang="en-US" dirty="0">
                <a:latin typeface="Garamond" panose="02020404030301010803" pitchFamily="18" charset="0"/>
              </a:rPr>
              <a:t>The term </a:t>
            </a:r>
            <a:r>
              <a:rPr lang="en-US" b="1" dirty="0">
                <a:latin typeface="Garamond" panose="02020404030301010803" pitchFamily="18" charset="0"/>
              </a:rPr>
              <a:t>metaheuristic </a:t>
            </a:r>
            <a:r>
              <a:rPr lang="en-US" dirty="0">
                <a:latin typeface="Garamond" panose="02020404030301010803" pitchFamily="18" charset="0"/>
              </a:rPr>
              <a:t>comes from the composition of two </a:t>
            </a:r>
            <a:r>
              <a:rPr lang="en-US" dirty="0" err="1">
                <a:latin typeface="Garamond" panose="02020404030301010803" pitchFamily="18" charset="0"/>
              </a:rPr>
              <a:t>greek</a:t>
            </a:r>
            <a:r>
              <a:rPr lang="en-US" dirty="0">
                <a:latin typeface="Garamond" panose="02020404030301010803" pitchFamily="18" charset="0"/>
              </a:rPr>
              <a:t> words:</a:t>
            </a:r>
          </a:p>
          <a:p>
            <a:pPr>
              <a:lnSpc>
                <a:spcPct val="130000"/>
              </a:lnSpc>
              <a:spcBef>
                <a:spcPts val="600"/>
              </a:spcBef>
              <a:spcAft>
                <a:spcPts val="600"/>
              </a:spcAft>
              <a:buFont typeface="Georgia" pitchFamily="18" charset="0"/>
              <a:buChar char="◊"/>
            </a:pPr>
            <a:r>
              <a:rPr lang="en-US" b="1" dirty="0">
                <a:latin typeface="Garamond" panose="02020404030301010803" pitchFamily="18" charset="0"/>
              </a:rPr>
              <a:t>Meta: </a:t>
            </a:r>
            <a:r>
              <a:rPr lang="en-US" dirty="0">
                <a:latin typeface="Garamond" panose="02020404030301010803" pitchFamily="18" charset="0"/>
              </a:rPr>
              <a:t>which means “beyond, on a higher level”, and</a:t>
            </a:r>
          </a:p>
          <a:p>
            <a:pPr>
              <a:lnSpc>
                <a:spcPct val="130000"/>
              </a:lnSpc>
              <a:spcBef>
                <a:spcPts val="600"/>
              </a:spcBef>
              <a:spcAft>
                <a:spcPts val="600"/>
              </a:spcAft>
              <a:buFont typeface="Georgia" pitchFamily="18"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find, discover) can be defined as “the study of the methods and rules of discovery and invention”.</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5777778B-D2C1-4113-873E-B7E286427A5A}"/>
              </a:ext>
            </a:extLst>
          </p:cNvPr>
          <p:cNvSpPr txBox="1"/>
          <p:nvPr/>
        </p:nvSpPr>
        <p:spPr>
          <a:xfrm>
            <a:off x="11310" y="3962400"/>
            <a:ext cx="12180690" cy="538802"/>
          </a:xfrm>
          <a:prstGeom prst="rect">
            <a:avLst/>
          </a:prstGeom>
          <a:noFill/>
        </p:spPr>
        <p:txBody>
          <a:bodyPr wrap="square">
            <a:spAutoFit/>
          </a:bodyPr>
          <a:lstStyle/>
          <a:p>
            <a:pPr marL="228600" indent="-228600">
              <a:lnSpc>
                <a:spcPct val="125000"/>
              </a:lnSpc>
              <a:buFontTx/>
              <a:buChar char="•"/>
            </a:pPr>
            <a:r>
              <a:rPr lang="en-CA" b="1" dirty="0">
                <a:latin typeface="Garamond" panose="02020404030301010803" pitchFamily="18" charset="0"/>
                <a:ea typeface="SimSun" pitchFamily="2" charset="-122"/>
                <a:cs typeface="Times New Roman" pitchFamily="18" charset="0"/>
              </a:rPr>
              <a:t>Meta-Heuristics</a:t>
            </a:r>
            <a:endParaRPr lang="en-US" b="1" dirty="0">
              <a:latin typeface="Garamond" panose="02020404030301010803" pitchFamily="18" charset="0"/>
              <a:ea typeface="SimSun" pitchFamily="2" charset="-122"/>
              <a:cs typeface="Times New Roman" pitchFamily="18" charset="0"/>
            </a:endParaRPr>
          </a:p>
        </p:txBody>
      </p:sp>
    </p:spTree>
    <p:extLst>
      <p:ext uri="{BB962C8B-B14F-4D97-AF65-F5344CB8AC3E}">
        <p14:creationId xmlns:p14="http://schemas.microsoft.com/office/powerpoint/2010/main" val="42667938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91408" y="1213256"/>
            <a:ext cx="9003062" cy="5072845"/>
          </a:xfrm>
          <a:prstGeom prst="rect">
            <a:avLst/>
          </a:prstGeom>
        </p:spPr>
      </p:pic>
      <p:sp>
        <p:nvSpPr>
          <p:cNvPr id="7" name="Rectangle 19"/>
          <p:cNvSpPr>
            <a:spLocks noChangeArrowheads="1"/>
          </p:cNvSpPr>
          <p:nvPr/>
        </p:nvSpPr>
        <p:spPr bwMode="auto">
          <a:xfrm>
            <a:off x="1524000" y="6400800"/>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dirty="0">
                <a:latin typeface="Garamond" panose="02020404030301010803" pitchFamily="18" charset="0"/>
              </a:rPr>
              <a:t>Using </a:t>
            </a:r>
            <a:r>
              <a:rPr lang="en-CA" sz="2000" b="1" dirty="0">
                <a:latin typeface="Garamond" panose="02020404030301010803" pitchFamily="18" charset="0"/>
              </a:rPr>
              <a:t>combinatorial search</a:t>
            </a:r>
            <a:r>
              <a:rPr lang="en-CA" sz="2000" dirty="0">
                <a:latin typeface="Garamond" panose="02020404030301010803" pitchFamily="18" charset="0"/>
              </a:rPr>
              <a:t>, the 8-puzzle can be solved in 31 moves or fewer.</a:t>
            </a:r>
          </a:p>
        </p:txBody>
      </p:sp>
      <p:sp>
        <p:nvSpPr>
          <p:cNvPr id="9"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1839761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752600" y="4197966"/>
            <a:ext cx="89154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Bef>
                <a:spcPts val="600"/>
              </a:spcBef>
              <a:spcAft>
                <a:spcPts val="600"/>
              </a:spcAft>
              <a:buFont typeface="Georgia" pitchFamily="18" charset="0"/>
              <a:buChar char="◊"/>
            </a:pPr>
            <a:r>
              <a:rPr lang="en-CA" dirty="0">
                <a:latin typeface="Garamond" panose="02020404030301010803" pitchFamily="18" charset="0"/>
              </a:rPr>
              <a:t>We can define the following heuristics :</a:t>
            </a:r>
          </a:p>
          <a:p>
            <a:pPr marL="355600" indent="-355600">
              <a:spcBef>
                <a:spcPts val="600"/>
              </a:spcBef>
              <a:spcAft>
                <a:spcPts val="600"/>
              </a:spcAft>
              <a:buFont typeface="Georgia" pitchFamily="18" charset="0"/>
              <a:buChar char="◊"/>
            </a:pPr>
            <a:r>
              <a:rPr lang="en-CA" dirty="0">
                <a:latin typeface="Garamond" panose="02020404030301010803" pitchFamily="18" charset="0"/>
              </a:rPr>
              <a:t>h</a:t>
            </a:r>
            <a:r>
              <a:rPr lang="en-CA" baseline="-25000" dirty="0">
                <a:latin typeface="Garamond" panose="02020404030301010803" pitchFamily="18" charset="0"/>
              </a:rPr>
              <a:t>1</a:t>
            </a:r>
            <a:r>
              <a:rPr lang="en-CA" dirty="0">
                <a:latin typeface="Garamond" panose="02020404030301010803" pitchFamily="18" charset="0"/>
              </a:rPr>
              <a:t>(n) = the number of </a:t>
            </a:r>
            <a:r>
              <a:rPr lang="en-CA" b="1" dirty="0">
                <a:latin typeface="Garamond" panose="02020404030301010803" pitchFamily="18" charset="0"/>
              </a:rPr>
              <a:t>misplaced tiles </a:t>
            </a:r>
            <a:r>
              <a:rPr lang="en-CA" dirty="0">
                <a:latin typeface="Garamond" panose="02020404030301010803" pitchFamily="18" charset="0"/>
              </a:rPr>
              <a:t>in the current state relative to the goal state.</a:t>
            </a:r>
          </a:p>
          <a:p>
            <a:pPr marL="355600" indent="-355600">
              <a:spcBef>
                <a:spcPts val="600"/>
              </a:spcBef>
              <a:spcAft>
                <a:spcPts val="600"/>
              </a:spcAft>
              <a:buFont typeface="Georgia" pitchFamily="18" charset="0"/>
              <a:buChar char="◊"/>
            </a:pPr>
            <a:r>
              <a:rPr lang="en-CA" dirty="0">
                <a:latin typeface="Garamond" panose="02020404030301010803" pitchFamily="18" charset="0"/>
              </a:rPr>
              <a:t>In this example, h</a:t>
            </a:r>
            <a:r>
              <a:rPr lang="en-CA" baseline="-25000" dirty="0">
                <a:latin typeface="Garamond" panose="02020404030301010803" pitchFamily="18" charset="0"/>
              </a:rPr>
              <a:t>1</a:t>
            </a:r>
            <a:r>
              <a:rPr lang="en-CA" dirty="0">
                <a:latin typeface="Garamond" panose="02020404030301010803" pitchFamily="18" charset="0"/>
              </a:rPr>
              <a:t>(n)= 4 because tiles 1, 4, 7 and blank are out of place. Obviously, lower values for h</a:t>
            </a:r>
            <a:r>
              <a:rPr lang="en-CA" baseline="-25000" dirty="0">
                <a:latin typeface="Garamond" panose="02020404030301010803" pitchFamily="18" charset="0"/>
              </a:rPr>
              <a:t>1</a:t>
            </a:r>
            <a:r>
              <a:rPr lang="en-CA" dirty="0">
                <a:latin typeface="Garamond" panose="02020404030301010803" pitchFamily="18" charset="0"/>
              </a:rPr>
              <a:t> are preferred.</a:t>
            </a:r>
          </a:p>
        </p:txBody>
      </p:sp>
      <p:graphicFrame>
        <p:nvGraphicFramePr>
          <p:cNvPr id="10" name="Table 9"/>
          <p:cNvGraphicFramePr>
            <a:graphicFrameLocks noGrp="1"/>
          </p:cNvGraphicFramePr>
          <p:nvPr/>
        </p:nvGraphicFramePr>
        <p:xfrm>
          <a:off x="2895602"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941681"/>
                  </a:ext>
                </a:extLst>
              </a:tr>
            </a:tbl>
          </a:graphicData>
        </a:graphic>
      </p:graphicFrame>
      <p:sp>
        <p:nvSpPr>
          <p:cNvPr id="11" name="TextBox 10"/>
          <p:cNvSpPr txBox="1"/>
          <p:nvPr/>
        </p:nvSpPr>
        <p:spPr>
          <a:xfrm>
            <a:off x="2895601" y="3671727"/>
            <a:ext cx="2539999"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Current State</a:t>
            </a:r>
          </a:p>
        </p:txBody>
      </p:sp>
      <p:graphicFrame>
        <p:nvGraphicFramePr>
          <p:cNvPr id="12" name="Table 11"/>
          <p:cNvGraphicFramePr>
            <a:graphicFrameLocks noGrp="1"/>
          </p:cNvGraphicFramePr>
          <p:nvPr/>
        </p:nvGraphicFramePr>
        <p:xfrm>
          <a:off x="6488231"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94941681"/>
                  </a:ext>
                </a:extLst>
              </a:tr>
            </a:tbl>
          </a:graphicData>
        </a:graphic>
      </p:graphicFrame>
      <p:sp>
        <p:nvSpPr>
          <p:cNvPr id="13" name="TextBox 12"/>
          <p:cNvSpPr txBox="1"/>
          <p:nvPr/>
        </p:nvSpPr>
        <p:spPr>
          <a:xfrm>
            <a:off x="6477001" y="3683914"/>
            <a:ext cx="2551228"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Goal State</a:t>
            </a:r>
          </a:p>
        </p:txBody>
      </p:sp>
      <p:sp>
        <p:nvSpPr>
          <p:cNvPr id="14" name="Striped Right Arrow 13"/>
          <p:cNvSpPr/>
          <p:nvPr/>
        </p:nvSpPr>
        <p:spPr>
          <a:xfrm>
            <a:off x="5529126" y="2414310"/>
            <a:ext cx="828951" cy="3810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8326309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ChangeArrowheads="1"/>
          </p:cNvSpPr>
          <p:nvPr/>
        </p:nvSpPr>
        <p:spPr bwMode="auto">
          <a:xfrm>
            <a:off x="6705600" y="6096001"/>
            <a:ext cx="381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2000" dirty="0">
                <a:latin typeface="Garamond" panose="02020404030301010803" pitchFamily="18" charset="0"/>
              </a:rPr>
              <a:t>Solution is obtained in only 7 moves</a:t>
            </a:r>
          </a:p>
        </p:txBody>
      </p:sp>
      <p:pic>
        <p:nvPicPr>
          <p:cNvPr id="2" name="Picture 1"/>
          <p:cNvPicPr>
            <a:picLocks noChangeAspect="1"/>
          </p:cNvPicPr>
          <p:nvPr/>
        </p:nvPicPr>
        <p:blipFill>
          <a:blip r:embed="rId3"/>
          <a:stretch>
            <a:fillRect/>
          </a:stretch>
        </p:blipFill>
        <p:spPr>
          <a:xfrm>
            <a:off x="1828800" y="1295400"/>
            <a:ext cx="5464502" cy="5410200"/>
          </a:xfrm>
          <a:prstGeom prst="rect">
            <a:avLst/>
          </a:prstGeom>
        </p:spPr>
      </p:pic>
      <p:sp>
        <p:nvSpPr>
          <p:cNvPr id="7"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28131676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652994"/>
            <a:ext cx="12192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Bin Packing </a:t>
            </a:r>
            <a:r>
              <a:rPr lang="en-US" dirty="0">
                <a:latin typeface="Garamond" panose="02020404030301010803" pitchFamily="18" charset="0"/>
              </a:rPr>
              <a:t>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28" name="TextBox 127">
            <a:extLst>
              <a:ext uri="{FF2B5EF4-FFF2-40B4-BE49-F238E27FC236}">
                <a16:creationId xmlns:a16="http://schemas.microsoft.com/office/drawing/2014/main" id="{B291FBE7-F255-63BA-AC30-FAB9C8766E41}"/>
              </a:ext>
            </a:extLst>
          </p:cNvPr>
          <p:cNvSpPr txBox="1"/>
          <p:nvPr/>
        </p:nvSpPr>
        <p:spPr>
          <a:xfrm>
            <a:off x="-206604" y="5725339"/>
            <a:ext cx="4887920"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Objects to be loaded with their areas (</a:t>
            </a:r>
            <a:r>
              <a:rPr lang="en-CA" sz="1693" dirty="0" err="1">
                <a:latin typeface="Garamond" panose="02020404030301010803" pitchFamily="18" charset="0"/>
                <a:cs typeface="Arial" panose="020B0604020202020204" pitchFamily="34" charset="0"/>
              </a:rPr>
              <a:t>width</a:t>
            </a:r>
            <a:r>
              <a:rPr lang="en-CA" sz="1693" dirty="0" err="1">
                <a:latin typeface="Garamond" panose="02020404030301010803" pitchFamily="18" charset="0"/>
                <a:cs typeface="Arial" panose="020B0604020202020204" pitchFamily="34" charset="0"/>
                <a:sym typeface="Symbol" panose="05050102010706020507" pitchFamily="18" charset="2"/>
              </a:rPr>
              <a:t>height</a:t>
            </a:r>
            <a:r>
              <a:rPr lang="en-CA" sz="1693" dirty="0">
                <a:latin typeface="Garamond" panose="02020404030301010803" pitchFamily="18" charset="0"/>
                <a:cs typeface="Arial" panose="020B0604020202020204" pitchFamily="34" charset="0"/>
                <a:sym typeface="Symbol" panose="05050102010706020507" pitchFamily="18" charset="2"/>
              </a:rPr>
              <a:t>)</a:t>
            </a:r>
            <a:endParaRPr lang="en-CA" sz="1693" dirty="0">
              <a:latin typeface="Garamond" panose="02020404030301010803" pitchFamily="18" charset="0"/>
              <a:cs typeface="Arial" panose="020B0604020202020204" pitchFamily="34" charset="0"/>
            </a:endParaRPr>
          </a:p>
        </p:txBody>
      </p:sp>
      <p:sp>
        <p:nvSpPr>
          <p:cNvPr id="129" name="TextBox 128">
            <a:extLst>
              <a:ext uri="{FF2B5EF4-FFF2-40B4-BE49-F238E27FC236}">
                <a16:creationId xmlns:a16="http://schemas.microsoft.com/office/drawing/2014/main" id="{731EC3DD-A591-3E74-DADC-535672D74755}"/>
              </a:ext>
            </a:extLst>
          </p:cNvPr>
          <p:cNvSpPr txBox="1"/>
          <p:nvPr/>
        </p:nvSpPr>
        <p:spPr>
          <a:xfrm>
            <a:off x="3777236" y="5774477"/>
            <a:ext cx="3555482"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Container</a:t>
            </a:r>
          </a:p>
        </p:txBody>
      </p:sp>
      <p:sp>
        <p:nvSpPr>
          <p:cNvPr id="130" name="TextBox 129">
            <a:extLst>
              <a:ext uri="{FF2B5EF4-FFF2-40B4-BE49-F238E27FC236}">
                <a16:creationId xmlns:a16="http://schemas.microsoft.com/office/drawing/2014/main" id="{8DB4AD4A-2ABD-9978-F70F-01AE8744804F}"/>
              </a:ext>
            </a:extLst>
          </p:cNvPr>
          <p:cNvSpPr txBox="1"/>
          <p:nvPr/>
        </p:nvSpPr>
        <p:spPr>
          <a:xfrm>
            <a:off x="7475641" y="5775652"/>
            <a:ext cx="2394601" cy="1082348"/>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Largest Size First</a:t>
            </a:r>
          </a:p>
          <a:p>
            <a:pPr algn="ctr">
              <a:lnSpc>
                <a:spcPct val="120000"/>
              </a:lnSpc>
            </a:pPr>
            <a:r>
              <a:rPr lang="en-CA" sz="1693" dirty="0">
                <a:latin typeface="Garamond" panose="02020404030301010803" pitchFamily="18" charset="0"/>
                <a:cs typeface="Arial" panose="020B0604020202020204" pitchFamily="34" charset="0"/>
              </a:rPr>
              <a:t>(Infeasible or Sub-optimal Solution)</a:t>
            </a:r>
          </a:p>
        </p:txBody>
      </p:sp>
      <p:sp>
        <p:nvSpPr>
          <p:cNvPr id="131" name="TextBox 130">
            <a:extLst>
              <a:ext uri="{FF2B5EF4-FFF2-40B4-BE49-F238E27FC236}">
                <a16:creationId xmlns:a16="http://schemas.microsoft.com/office/drawing/2014/main" id="{53D69F59-EFB7-A239-34F6-D19428523900}"/>
              </a:ext>
            </a:extLst>
          </p:cNvPr>
          <p:cNvSpPr txBox="1"/>
          <p:nvPr/>
        </p:nvSpPr>
        <p:spPr>
          <a:xfrm>
            <a:off x="10235933" y="5767888"/>
            <a:ext cx="1879867" cy="717631"/>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Smallest Size First (Optimal Solution)</a:t>
            </a:r>
          </a:p>
        </p:txBody>
      </p:sp>
      <p:sp>
        <p:nvSpPr>
          <p:cNvPr id="132" name="Striped Right Arrow 48">
            <a:extLst>
              <a:ext uri="{FF2B5EF4-FFF2-40B4-BE49-F238E27FC236}">
                <a16:creationId xmlns:a16="http://schemas.microsoft.com/office/drawing/2014/main" id="{200ACFDC-B964-2C3A-2D23-54F4BB22413C}"/>
              </a:ext>
            </a:extLst>
          </p:cNvPr>
          <p:cNvSpPr/>
          <p:nvPr/>
        </p:nvSpPr>
        <p:spPr>
          <a:xfrm>
            <a:off x="6476377" y="3190330"/>
            <a:ext cx="999264" cy="534521"/>
          </a:xfrm>
          <a:prstGeom prst="stripedRightArrow">
            <a:avLst/>
          </a:prstGeom>
          <a:solidFill>
            <a:srgbClr val="FFB45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93">
              <a:latin typeface="Garamond" panose="02020404030301010803" pitchFamily="18" charset="0"/>
              <a:cs typeface="Arial" panose="020B0604020202020204" pitchFamily="34" charset="0"/>
            </a:endParaRPr>
          </a:p>
        </p:txBody>
      </p:sp>
      <p:grpSp>
        <p:nvGrpSpPr>
          <p:cNvPr id="133" name="Group 132">
            <a:extLst>
              <a:ext uri="{FF2B5EF4-FFF2-40B4-BE49-F238E27FC236}">
                <a16:creationId xmlns:a16="http://schemas.microsoft.com/office/drawing/2014/main" id="{028AFF18-9DCA-881B-9560-E2144B087AF7}"/>
              </a:ext>
            </a:extLst>
          </p:cNvPr>
          <p:cNvGrpSpPr/>
          <p:nvPr/>
        </p:nvGrpSpPr>
        <p:grpSpPr>
          <a:xfrm>
            <a:off x="10220928" y="1338160"/>
            <a:ext cx="1774099" cy="4235560"/>
            <a:chOff x="9800786" y="531477"/>
            <a:chExt cx="1234097" cy="2100111"/>
          </a:xfrm>
        </p:grpSpPr>
        <p:sp>
          <p:nvSpPr>
            <p:cNvPr id="170" name="Google Shape;84;p1">
              <a:extLst>
                <a:ext uri="{FF2B5EF4-FFF2-40B4-BE49-F238E27FC236}">
                  <a16:creationId xmlns:a16="http://schemas.microsoft.com/office/drawing/2014/main" id="{8600FF67-D043-F11F-E970-233DA3E4C2D6}"/>
                </a:ext>
              </a:extLst>
            </p:cNvPr>
            <p:cNvSpPr/>
            <p:nvPr/>
          </p:nvSpPr>
          <p:spPr>
            <a:xfrm>
              <a:off x="9815321" y="531477"/>
              <a:ext cx="1167521" cy="2100111"/>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71" name="Group 170">
              <a:extLst>
                <a:ext uri="{FF2B5EF4-FFF2-40B4-BE49-F238E27FC236}">
                  <a16:creationId xmlns:a16="http://schemas.microsoft.com/office/drawing/2014/main" id="{7C1C1ABE-B348-2D71-4139-148A5A3DF694}"/>
                </a:ext>
              </a:extLst>
            </p:cNvPr>
            <p:cNvGrpSpPr/>
            <p:nvPr/>
          </p:nvGrpSpPr>
          <p:grpSpPr>
            <a:xfrm>
              <a:off x="9805757" y="1014100"/>
              <a:ext cx="856973" cy="863125"/>
              <a:chOff x="664179" y="3100257"/>
              <a:chExt cx="856973" cy="863125"/>
            </a:xfrm>
          </p:grpSpPr>
          <p:sp>
            <p:nvSpPr>
              <p:cNvPr id="184" name="Google Shape;85;p1">
                <a:extLst>
                  <a:ext uri="{FF2B5EF4-FFF2-40B4-BE49-F238E27FC236}">
                    <a16:creationId xmlns:a16="http://schemas.microsoft.com/office/drawing/2014/main" id="{13D42F8F-B3A2-04AF-960F-6AE8CDEBCD9D}"/>
                  </a:ext>
                </a:extLst>
              </p:cNvPr>
              <p:cNvSpPr/>
              <p:nvPr/>
            </p:nvSpPr>
            <p:spPr>
              <a:xfrm>
                <a:off x="664179" y="3100257"/>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85" name="Google Shape;91;p1">
                <a:extLst>
                  <a:ext uri="{FF2B5EF4-FFF2-40B4-BE49-F238E27FC236}">
                    <a16:creationId xmlns:a16="http://schemas.microsoft.com/office/drawing/2014/main" id="{0EAF43E1-4602-420D-13D3-B99DA0ABAB5F}"/>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2" name="Group 171">
              <a:extLst>
                <a:ext uri="{FF2B5EF4-FFF2-40B4-BE49-F238E27FC236}">
                  <a16:creationId xmlns:a16="http://schemas.microsoft.com/office/drawing/2014/main" id="{8D5E0C0F-9507-8FCF-1515-A9ACD83D47D0}"/>
                </a:ext>
              </a:extLst>
            </p:cNvPr>
            <p:cNvGrpSpPr/>
            <p:nvPr/>
          </p:nvGrpSpPr>
          <p:grpSpPr>
            <a:xfrm>
              <a:off x="9805759" y="2318014"/>
              <a:ext cx="856973" cy="307649"/>
              <a:chOff x="664179" y="2717563"/>
              <a:chExt cx="856973" cy="307649"/>
            </a:xfrm>
          </p:grpSpPr>
          <p:sp>
            <p:nvSpPr>
              <p:cNvPr id="182" name="Google Shape;86;p1">
                <a:extLst>
                  <a:ext uri="{FF2B5EF4-FFF2-40B4-BE49-F238E27FC236}">
                    <a16:creationId xmlns:a16="http://schemas.microsoft.com/office/drawing/2014/main" id="{15C16EB5-1AB5-2EBF-91B1-1E8DDF24D3B3}"/>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3" name="Google Shape;93;p1">
                <a:extLst>
                  <a:ext uri="{FF2B5EF4-FFF2-40B4-BE49-F238E27FC236}">
                    <a16:creationId xmlns:a16="http://schemas.microsoft.com/office/drawing/2014/main" id="{0D0F6CF2-F292-D83A-20A3-58223A793898}"/>
                  </a:ext>
                </a:extLst>
              </p:cNvPr>
              <p:cNvSpPr txBox="1"/>
              <p:nvPr/>
            </p:nvSpPr>
            <p:spPr>
              <a:xfrm>
                <a:off x="664179" y="2731058"/>
                <a:ext cx="856971"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3" name="Group 172">
              <a:extLst>
                <a:ext uri="{FF2B5EF4-FFF2-40B4-BE49-F238E27FC236}">
                  <a16:creationId xmlns:a16="http://schemas.microsoft.com/office/drawing/2014/main" id="{9A5E4E18-79A8-CF30-BA7D-08FEC073BC64}"/>
                </a:ext>
              </a:extLst>
            </p:cNvPr>
            <p:cNvGrpSpPr/>
            <p:nvPr/>
          </p:nvGrpSpPr>
          <p:grpSpPr>
            <a:xfrm>
              <a:off x="9805756" y="1860507"/>
              <a:ext cx="856975" cy="478563"/>
              <a:chOff x="2783534" y="3485472"/>
              <a:chExt cx="856975" cy="478563"/>
            </a:xfrm>
          </p:grpSpPr>
          <p:sp>
            <p:nvSpPr>
              <p:cNvPr id="180" name="Google Shape;89;p1">
                <a:extLst>
                  <a:ext uri="{FF2B5EF4-FFF2-40B4-BE49-F238E27FC236}">
                    <a16:creationId xmlns:a16="http://schemas.microsoft.com/office/drawing/2014/main" id="{48E34155-50B1-BE26-4175-7C4F351C2F26}"/>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1" name="Google Shape;96;p1">
                <a:extLst>
                  <a:ext uri="{FF2B5EF4-FFF2-40B4-BE49-F238E27FC236}">
                    <a16:creationId xmlns:a16="http://schemas.microsoft.com/office/drawing/2014/main" id="{579F1A30-6BF1-D098-2EE5-50916A8F1912}"/>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4" name="Group 173">
              <a:extLst>
                <a:ext uri="{FF2B5EF4-FFF2-40B4-BE49-F238E27FC236}">
                  <a16:creationId xmlns:a16="http://schemas.microsoft.com/office/drawing/2014/main" id="{E44C41F4-171E-CEB1-EF5D-63673BE88930}"/>
                </a:ext>
              </a:extLst>
            </p:cNvPr>
            <p:cNvGrpSpPr/>
            <p:nvPr/>
          </p:nvGrpSpPr>
          <p:grpSpPr>
            <a:xfrm>
              <a:off x="9800786" y="534334"/>
              <a:ext cx="1191122" cy="478563"/>
              <a:chOff x="1595668" y="3489541"/>
              <a:chExt cx="1113350" cy="478563"/>
            </a:xfrm>
          </p:grpSpPr>
          <p:sp>
            <p:nvSpPr>
              <p:cNvPr id="178" name="Google Shape;88;p1">
                <a:extLst>
                  <a:ext uri="{FF2B5EF4-FFF2-40B4-BE49-F238E27FC236}">
                    <a16:creationId xmlns:a16="http://schemas.microsoft.com/office/drawing/2014/main" id="{D390CD41-9D3A-4C22-1271-649BA9854A7A}"/>
                  </a:ext>
                </a:extLst>
              </p:cNvPr>
              <p:cNvSpPr/>
              <p:nvPr/>
            </p:nvSpPr>
            <p:spPr>
              <a:xfrm>
                <a:off x="1600312" y="3489541"/>
                <a:ext cx="1095942"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79" name="Google Shape;95;p1">
                <a:extLst>
                  <a:ext uri="{FF2B5EF4-FFF2-40B4-BE49-F238E27FC236}">
                    <a16:creationId xmlns:a16="http://schemas.microsoft.com/office/drawing/2014/main" id="{D8D534DB-8AB3-2A22-FCF6-31C3CE28CD3C}"/>
                  </a:ext>
                </a:extLst>
              </p:cNvPr>
              <p:cNvSpPr txBox="1"/>
              <p:nvPr/>
            </p:nvSpPr>
            <p:spPr>
              <a:xfrm>
                <a:off x="1595668" y="3586808"/>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5" name="Group 174">
              <a:extLst>
                <a:ext uri="{FF2B5EF4-FFF2-40B4-BE49-F238E27FC236}">
                  <a16:creationId xmlns:a16="http://schemas.microsoft.com/office/drawing/2014/main" id="{3CD0BF96-F464-A109-C2EF-13762E927A05}"/>
                </a:ext>
              </a:extLst>
            </p:cNvPr>
            <p:cNvGrpSpPr/>
            <p:nvPr/>
          </p:nvGrpSpPr>
          <p:grpSpPr>
            <a:xfrm rot="5400000">
              <a:off x="10197792" y="1788572"/>
              <a:ext cx="1309901" cy="364281"/>
              <a:chOff x="1595669" y="3041486"/>
              <a:chExt cx="1309901" cy="364281"/>
            </a:xfrm>
            <a:solidFill>
              <a:srgbClr val="C5DFEF"/>
            </a:solidFill>
          </p:grpSpPr>
          <p:sp>
            <p:nvSpPr>
              <p:cNvPr id="176" name="Google Shape;87;p1">
                <a:extLst>
                  <a:ext uri="{FF2B5EF4-FFF2-40B4-BE49-F238E27FC236}">
                    <a16:creationId xmlns:a16="http://schemas.microsoft.com/office/drawing/2014/main" id="{0D933C34-2022-54D3-FD23-014D685092BA}"/>
                  </a:ext>
                </a:extLst>
              </p:cNvPr>
              <p:cNvSpPr/>
              <p:nvPr/>
            </p:nvSpPr>
            <p:spPr>
              <a:xfrm>
                <a:off x="1595669" y="3098118"/>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77" name="Google Shape;94;p1">
                <a:extLst>
                  <a:ext uri="{FF2B5EF4-FFF2-40B4-BE49-F238E27FC236}">
                    <a16:creationId xmlns:a16="http://schemas.microsoft.com/office/drawing/2014/main" id="{72B3ECD5-D843-1D8A-8C8E-E84CA6A2F9AD}"/>
                  </a:ext>
                </a:extLst>
              </p:cNvPr>
              <p:cNvSpPr txBox="1"/>
              <p:nvPr/>
            </p:nvSpPr>
            <p:spPr>
              <a:xfrm>
                <a:off x="1595669" y="3041486"/>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4" name="Group 133">
            <a:extLst>
              <a:ext uri="{FF2B5EF4-FFF2-40B4-BE49-F238E27FC236}">
                <a16:creationId xmlns:a16="http://schemas.microsoft.com/office/drawing/2014/main" id="{B96A9CAC-9832-0E6E-E5B6-83418354F106}"/>
              </a:ext>
            </a:extLst>
          </p:cNvPr>
          <p:cNvGrpSpPr/>
          <p:nvPr/>
        </p:nvGrpSpPr>
        <p:grpSpPr>
          <a:xfrm>
            <a:off x="7607959" y="1311431"/>
            <a:ext cx="2349454" cy="4262289"/>
            <a:chOff x="6283620" y="3665415"/>
            <a:chExt cx="971291" cy="1762079"/>
          </a:xfrm>
        </p:grpSpPr>
        <p:sp>
          <p:nvSpPr>
            <p:cNvPr id="154" name="Google Shape;84;p1">
              <a:extLst>
                <a:ext uri="{FF2B5EF4-FFF2-40B4-BE49-F238E27FC236}">
                  <a16:creationId xmlns:a16="http://schemas.microsoft.com/office/drawing/2014/main" id="{C60BFDE0-166E-3E7C-EE5A-B9F2188890ED}"/>
                </a:ext>
              </a:extLst>
            </p:cNvPr>
            <p:cNvSpPr/>
            <p:nvPr/>
          </p:nvSpPr>
          <p:spPr>
            <a:xfrm>
              <a:off x="6287133" y="3665415"/>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55" name="Group 154">
              <a:extLst>
                <a:ext uri="{FF2B5EF4-FFF2-40B4-BE49-F238E27FC236}">
                  <a16:creationId xmlns:a16="http://schemas.microsoft.com/office/drawing/2014/main" id="{FD8E9B1E-A749-3354-82BB-C83113D2C8B7}"/>
                </a:ext>
              </a:extLst>
            </p:cNvPr>
            <p:cNvGrpSpPr/>
            <p:nvPr/>
          </p:nvGrpSpPr>
          <p:grpSpPr>
            <a:xfrm>
              <a:off x="6286931" y="4697609"/>
              <a:ext cx="509306" cy="719656"/>
              <a:chOff x="664179" y="3102124"/>
              <a:chExt cx="856973" cy="863125"/>
            </a:xfrm>
          </p:grpSpPr>
          <p:sp>
            <p:nvSpPr>
              <p:cNvPr id="168" name="Google Shape;85;p1">
                <a:extLst>
                  <a:ext uri="{FF2B5EF4-FFF2-40B4-BE49-F238E27FC236}">
                    <a16:creationId xmlns:a16="http://schemas.microsoft.com/office/drawing/2014/main" id="{36E65461-1718-4044-1514-52DB86006014}"/>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9" name="Google Shape;91;p1">
                <a:extLst>
                  <a:ext uri="{FF2B5EF4-FFF2-40B4-BE49-F238E27FC236}">
                    <a16:creationId xmlns:a16="http://schemas.microsoft.com/office/drawing/2014/main" id="{C09464F3-38F1-42F1-215B-D2C551B1AA16}"/>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6" name="Group 155">
              <a:extLst>
                <a:ext uri="{FF2B5EF4-FFF2-40B4-BE49-F238E27FC236}">
                  <a16:creationId xmlns:a16="http://schemas.microsoft.com/office/drawing/2014/main" id="{E5B5C596-2453-6BE4-76FB-C8BC4EF99F00}"/>
                </a:ext>
              </a:extLst>
            </p:cNvPr>
            <p:cNvGrpSpPr/>
            <p:nvPr/>
          </p:nvGrpSpPr>
          <p:grpSpPr>
            <a:xfrm>
              <a:off x="6283620" y="3670165"/>
              <a:ext cx="509306" cy="256511"/>
              <a:chOff x="664179" y="2717563"/>
              <a:chExt cx="856973" cy="307649"/>
            </a:xfrm>
          </p:grpSpPr>
          <p:sp>
            <p:nvSpPr>
              <p:cNvPr id="166" name="Google Shape;86;p1">
                <a:extLst>
                  <a:ext uri="{FF2B5EF4-FFF2-40B4-BE49-F238E27FC236}">
                    <a16:creationId xmlns:a16="http://schemas.microsoft.com/office/drawing/2014/main" id="{26E03BF1-B082-9059-52EA-ED1AB70F8BA8}"/>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7" name="Google Shape;93;p1">
                <a:extLst>
                  <a:ext uri="{FF2B5EF4-FFF2-40B4-BE49-F238E27FC236}">
                    <a16:creationId xmlns:a16="http://schemas.microsoft.com/office/drawing/2014/main" id="{444DDD7B-122B-B0FA-303F-B3544C680494}"/>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7" name="Group 156">
              <a:extLst>
                <a:ext uri="{FF2B5EF4-FFF2-40B4-BE49-F238E27FC236}">
                  <a16:creationId xmlns:a16="http://schemas.microsoft.com/office/drawing/2014/main" id="{678721C6-9AB7-C0AB-76AF-F442836A9D60}"/>
                </a:ext>
              </a:extLst>
            </p:cNvPr>
            <p:cNvGrpSpPr/>
            <p:nvPr/>
          </p:nvGrpSpPr>
          <p:grpSpPr>
            <a:xfrm>
              <a:off x="6285294" y="3930796"/>
              <a:ext cx="509307" cy="399016"/>
              <a:chOff x="2783534" y="3485472"/>
              <a:chExt cx="856975" cy="478563"/>
            </a:xfrm>
          </p:grpSpPr>
          <p:sp>
            <p:nvSpPr>
              <p:cNvPr id="164" name="Google Shape;89;p1">
                <a:extLst>
                  <a:ext uri="{FF2B5EF4-FFF2-40B4-BE49-F238E27FC236}">
                    <a16:creationId xmlns:a16="http://schemas.microsoft.com/office/drawing/2014/main" id="{F6B654E9-BF2E-2DF6-046D-B62343663F14}"/>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5" name="Google Shape;96;p1">
                <a:extLst>
                  <a:ext uri="{FF2B5EF4-FFF2-40B4-BE49-F238E27FC236}">
                    <a16:creationId xmlns:a16="http://schemas.microsoft.com/office/drawing/2014/main" id="{DA410AF3-EED6-921E-28E5-EEAE86F4EB8C}"/>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8" name="Group 157">
              <a:extLst>
                <a:ext uri="{FF2B5EF4-FFF2-40B4-BE49-F238E27FC236}">
                  <a16:creationId xmlns:a16="http://schemas.microsoft.com/office/drawing/2014/main" id="{377BE01F-0CD2-C239-F507-B68B17C8A739}"/>
                </a:ext>
              </a:extLst>
            </p:cNvPr>
            <p:cNvGrpSpPr/>
            <p:nvPr/>
          </p:nvGrpSpPr>
          <p:grpSpPr>
            <a:xfrm>
              <a:off x="6285560" y="4331895"/>
              <a:ext cx="707893" cy="399016"/>
              <a:chOff x="1595668" y="3486685"/>
              <a:chExt cx="1113350" cy="478563"/>
            </a:xfrm>
          </p:grpSpPr>
          <p:sp>
            <p:nvSpPr>
              <p:cNvPr id="162" name="Google Shape;88;p1">
                <a:extLst>
                  <a:ext uri="{FF2B5EF4-FFF2-40B4-BE49-F238E27FC236}">
                    <a16:creationId xmlns:a16="http://schemas.microsoft.com/office/drawing/2014/main" id="{0780258E-914E-B847-5449-8BD1CDAAEF77}"/>
                  </a:ext>
                </a:extLst>
              </p:cNvPr>
              <p:cNvSpPr/>
              <p:nvPr/>
            </p:nvSpPr>
            <p:spPr>
              <a:xfrm>
                <a:off x="1595670" y="3486685"/>
                <a:ext cx="1091674"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3" name="Google Shape;95;p1">
                <a:extLst>
                  <a:ext uri="{FF2B5EF4-FFF2-40B4-BE49-F238E27FC236}">
                    <a16:creationId xmlns:a16="http://schemas.microsoft.com/office/drawing/2014/main" id="{EA7B41B4-3EA8-BD37-B5FF-BE76368AE7B2}"/>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9" name="Group 158">
              <a:extLst>
                <a:ext uri="{FF2B5EF4-FFF2-40B4-BE49-F238E27FC236}">
                  <a16:creationId xmlns:a16="http://schemas.microsoft.com/office/drawing/2014/main" id="{AA966456-5472-E27F-41FA-FA381871ACBE}"/>
                </a:ext>
              </a:extLst>
            </p:cNvPr>
            <p:cNvGrpSpPr/>
            <p:nvPr/>
          </p:nvGrpSpPr>
          <p:grpSpPr>
            <a:xfrm rot="5400000">
              <a:off x="6599389" y="4771972"/>
              <a:ext cx="1092168" cy="218876"/>
              <a:chOff x="1595669" y="3041485"/>
              <a:chExt cx="1309901" cy="368288"/>
            </a:xfrm>
            <a:solidFill>
              <a:srgbClr val="C5DFEF"/>
            </a:solidFill>
          </p:grpSpPr>
          <p:sp>
            <p:nvSpPr>
              <p:cNvPr id="160" name="Google Shape;87;p1">
                <a:extLst>
                  <a:ext uri="{FF2B5EF4-FFF2-40B4-BE49-F238E27FC236}">
                    <a16:creationId xmlns:a16="http://schemas.microsoft.com/office/drawing/2014/main" id="{02F3D189-D3E5-092C-5CD7-2206414C06EA}"/>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1" name="Google Shape;94;p1">
                <a:extLst>
                  <a:ext uri="{FF2B5EF4-FFF2-40B4-BE49-F238E27FC236}">
                    <a16:creationId xmlns:a16="http://schemas.microsoft.com/office/drawing/2014/main" id="{1CC8D3EB-0F31-9078-139A-23E6E62AF3DD}"/>
                  </a:ext>
                </a:extLst>
              </p:cNvPr>
              <p:cNvSpPr txBox="1"/>
              <p:nvPr/>
            </p:nvSpPr>
            <p:spPr>
              <a:xfrm>
                <a:off x="1595669" y="3041485"/>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5" name="Group 134">
            <a:extLst>
              <a:ext uri="{FF2B5EF4-FFF2-40B4-BE49-F238E27FC236}">
                <a16:creationId xmlns:a16="http://schemas.microsoft.com/office/drawing/2014/main" id="{1C56EA01-D2C3-7EB8-C8B3-CF002623DAD5}"/>
              </a:ext>
            </a:extLst>
          </p:cNvPr>
          <p:cNvGrpSpPr/>
          <p:nvPr/>
        </p:nvGrpSpPr>
        <p:grpSpPr>
          <a:xfrm>
            <a:off x="43803" y="2992094"/>
            <a:ext cx="4368038" cy="2472234"/>
            <a:chOff x="310914" y="790037"/>
            <a:chExt cx="1805797" cy="1022050"/>
          </a:xfrm>
        </p:grpSpPr>
        <p:grpSp>
          <p:nvGrpSpPr>
            <p:cNvPr id="139" name="Group 138">
              <a:extLst>
                <a:ext uri="{FF2B5EF4-FFF2-40B4-BE49-F238E27FC236}">
                  <a16:creationId xmlns:a16="http://schemas.microsoft.com/office/drawing/2014/main" id="{3FA19AC9-533B-8D9C-3673-E051A2708CC6}"/>
                </a:ext>
              </a:extLst>
            </p:cNvPr>
            <p:cNvGrpSpPr/>
            <p:nvPr/>
          </p:nvGrpSpPr>
          <p:grpSpPr>
            <a:xfrm>
              <a:off x="314322" y="1087713"/>
              <a:ext cx="509306" cy="719656"/>
              <a:chOff x="664179" y="3102124"/>
              <a:chExt cx="856973" cy="863125"/>
            </a:xfrm>
          </p:grpSpPr>
          <p:sp>
            <p:nvSpPr>
              <p:cNvPr id="152" name="Google Shape;85;p1">
                <a:extLst>
                  <a:ext uri="{FF2B5EF4-FFF2-40B4-BE49-F238E27FC236}">
                    <a16:creationId xmlns:a16="http://schemas.microsoft.com/office/drawing/2014/main" id="{AF0CABEB-17BD-E6C7-033E-81E950159D71}"/>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53" name="Google Shape;91;p1">
                <a:extLst>
                  <a:ext uri="{FF2B5EF4-FFF2-40B4-BE49-F238E27FC236}">
                    <a16:creationId xmlns:a16="http://schemas.microsoft.com/office/drawing/2014/main" id="{41CBF37B-AC18-56BF-8F20-8C546CCD35B0}"/>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0" name="Group 139">
              <a:extLst>
                <a:ext uri="{FF2B5EF4-FFF2-40B4-BE49-F238E27FC236}">
                  <a16:creationId xmlns:a16="http://schemas.microsoft.com/office/drawing/2014/main" id="{76849280-0A69-7720-9F82-A8F41B7BABA2}"/>
                </a:ext>
              </a:extLst>
            </p:cNvPr>
            <p:cNvGrpSpPr/>
            <p:nvPr/>
          </p:nvGrpSpPr>
          <p:grpSpPr>
            <a:xfrm>
              <a:off x="310914" y="790037"/>
              <a:ext cx="509306" cy="256511"/>
              <a:chOff x="664179" y="2717563"/>
              <a:chExt cx="856973" cy="307649"/>
            </a:xfrm>
          </p:grpSpPr>
          <p:sp>
            <p:nvSpPr>
              <p:cNvPr id="150" name="Google Shape;86;p1">
                <a:extLst>
                  <a:ext uri="{FF2B5EF4-FFF2-40B4-BE49-F238E27FC236}">
                    <a16:creationId xmlns:a16="http://schemas.microsoft.com/office/drawing/2014/main" id="{E0D75DA8-6329-C298-ADE5-21212727152F}"/>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51" name="Google Shape;93;p1">
                <a:extLst>
                  <a:ext uri="{FF2B5EF4-FFF2-40B4-BE49-F238E27FC236}">
                    <a16:creationId xmlns:a16="http://schemas.microsoft.com/office/drawing/2014/main" id="{B2E34962-AC9A-B87D-5593-210FC2EB513B}"/>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1" name="Group 140">
              <a:extLst>
                <a:ext uri="{FF2B5EF4-FFF2-40B4-BE49-F238E27FC236}">
                  <a16:creationId xmlns:a16="http://schemas.microsoft.com/office/drawing/2014/main" id="{91F8CABB-EC3D-6259-32E3-7A3114AEB397}"/>
                </a:ext>
              </a:extLst>
            </p:cNvPr>
            <p:cNvGrpSpPr/>
            <p:nvPr/>
          </p:nvGrpSpPr>
          <p:grpSpPr>
            <a:xfrm>
              <a:off x="1607404" y="1413071"/>
              <a:ext cx="509307" cy="399016"/>
              <a:chOff x="2783534" y="3485472"/>
              <a:chExt cx="856975" cy="478563"/>
            </a:xfrm>
          </p:grpSpPr>
          <p:sp>
            <p:nvSpPr>
              <p:cNvPr id="148" name="Google Shape;89;p1">
                <a:extLst>
                  <a:ext uri="{FF2B5EF4-FFF2-40B4-BE49-F238E27FC236}">
                    <a16:creationId xmlns:a16="http://schemas.microsoft.com/office/drawing/2014/main" id="{20E32147-B5CE-F4C1-5A0D-2E0B4550217F}"/>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9" name="Google Shape;96;p1">
                <a:extLst>
                  <a:ext uri="{FF2B5EF4-FFF2-40B4-BE49-F238E27FC236}">
                    <a16:creationId xmlns:a16="http://schemas.microsoft.com/office/drawing/2014/main" id="{ABB62741-955A-FC5B-7A54-BF193E8428A1}"/>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2" name="Group 141">
              <a:extLst>
                <a:ext uri="{FF2B5EF4-FFF2-40B4-BE49-F238E27FC236}">
                  <a16:creationId xmlns:a16="http://schemas.microsoft.com/office/drawing/2014/main" id="{0B11AB25-EDC4-1B79-53CA-009D7B707905}"/>
                </a:ext>
              </a:extLst>
            </p:cNvPr>
            <p:cNvGrpSpPr/>
            <p:nvPr/>
          </p:nvGrpSpPr>
          <p:grpSpPr>
            <a:xfrm>
              <a:off x="863808" y="1407862"/>
              <a:ext cx="707893" cy="399016"/>
              <a:chOff x="1595668" y="3486685"/>
              <a:chExt cx="1113350" cy="478563"/>
            </a:xfrm>
          </p:grpSpPr>
          <p:sp>
            <p:nvSpPr>
              <p:cNvPr id="146" name="Google Shape;88;p1">
                <a:extLst>
                  <a:ext uri="{FF2B5EF4-FFF2-40B4-BE49-F238E27FC236}">
                    <a16:creationId xmlns:a16="http://schemas.microsoft.com/office/drawing/2014/main" id="{86B040CC-BE1D-4C20-BDC3-89CD840DF936}"/>
                  </a:ext>
                </a:extLst>
              </p:cNvPr>
              <p:cNvSpPr/>
              <p:nvPr/>
            </p:nvSpPr>
            <p:spPr>
              <a:xfrm>
                <a:off x="1595670" y="3486685"/>
                <a:ext cx="1113348"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7" name="Google Shape;95;p1">
                <a:extLst>
                  <a:ext uri="{FF2B5EF4-FFF2-40B4-BE49-F238E27FC236}">
                    <a16:creationId xmlns:a16="http://schemas.microsoft.com/office/drawing/2014/main" id="{D7227437-3850-A109-7AF2-BCC460D15897}"/>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3" name="Group 142">
              <a:extLst>
                <a:ext uri="{FF2B5EF4-FFF2-40B4-BE49-F238E27FC236}">
                  <a16:creationId xmlns:a16="http://schemas.microsoft.com/office/drawing/2014/main" id="{2DCAF83C-5948-E98C-6580-4F920F7AE6BC}"/>
                </a:ext>
              </a:extLst>
            </p:cNvPr>
            <p:cNvGrpSpPr/>
            <p:nvPr/>
          </p:nvGrpSpPr>
          <p:grpSpPr>
            <a:xfrm>
              <a:off x="852687" y="1189759"/>
              <a:ext cx="1092169" cy="220662"/>
              <a:chOff x="1595668" y="3102124"/>
              <a:chExt cx="1309902" cy="371292"/>
            </a:xfrm>
            <a:solidFill>
              <a:srgbClr val="C5DFEF"/>
            </a:solidFill>
          </p:grpSpPr>
          <p:sp>
            <p:nvSpPr>
              <p:cNvPr id="144" name="Google Shape;87;p1">
                <a:extLst>
                  <a:ext uri="{FF2B5EF4-FFF2-40B4-BE49-F238E27FC236}">
                    <a16:creationId xmlns:a16="http://schemas.microsoft.com/office/drawing/2014/main" id="{2D419289-9A86-3C8F-A09C-AB24A5383272}"/>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45" name="Google Shape;94;p1">
                <a:extLst>
                  <a:ext uri="{FF2B5EF4-FFF2-40B4-BE49-F238E27FC236}">
                    <a16:creationId xmlns:a16="http://schemas.microsoft.com/office/drawing/2014/main" id="{AB103414-DF18-09C1-6DFD-F7968DD4E64E}"/>
                  </a:ext>
                </a:extLst>
              </p:cNvPr>
              <p:cNvSpPr txBox="1"/>
              <p:nvPr/>
            </p:nvSpPr>
            <p:spPr>
              <a:xfrm>
                <a:off x="1595668" y="3118790"/>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6" name="Group 135">
            <a:extLst>
              <a:ext uri="{FF2B5EF4-FFF2-40B4-BE49-F238E27FC236}">
                <a16:creationId xmlns:a16="http://schemas.microsoft.com/office/drawing/2014/main" id="{142F1D26-CFC6-91A8-331F-FBE40B6D6970}"/>
              </a:ext>
            </a:extLst>
          </p:cNvPr>
          <p:cNvGrpSpPr/>
          <p:nvPr/>
        </p:nvGrpSpPr>
        <p:grpSpPr>
          <a:xfrm>
            <a:off x="4735927" y="1091931"/>
            <a:ext cx="1678393" cy="4803887"/>
            <a:chOff x="2661761" y="-175274"/>
            <a:chExt cx="693867" cy="1985982"/>
          </a:xfrm>
        </p:grpSpPr>
        <p:sp>
          <p:nvSpPr>
            <p:cNvPr id="137" name="Google Shape;84;p1">
              <a:extLst>
                <a:ext uri="{FF2B5EF4-FFF2-40B4-BE49-F238E27FC236}">
                  <a16:creationId xmlns:a16="http://schemas.microsoft.com/office/drawing/2014/main" id="{9BBB4C15-CFB9-59E0-FA83-B448486843E9}"/>
                </a:ext>
              </a:extLst>
            </p:cNvPr>
            <p:cNvSpPr/>
            <p:nvPr/>
          </p:nvSpPr>
          <p:spPr>
            <a:xfrm>
              <a:off x="2661761" y="-87166"/>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38" name="TextBox 137">
              <a:extLst>
                <a:ext uri="{FF2B5EF4-FFF2-40B4-BE49-F238E27FC236}">
                  <a16:creationId xmlns:a16="http://schemas.microsoft.com/office/drawing/2014/main" id="{4BA120A6-E5FC-E6DB-3F35-F39305F24566}"/>
                </a:ext>
              </a:extLst>
            </p:cNvPr>
            <p:cNvSpPr txBox="1"/>
            <p:nvPr/>
          </p:nvSpPr>
          <p:spPr>
            <a:xfrm rot="17675000">
              <a:off x="2010210" y="734004"/>
              <a:ext cx="1985982" cy="167425"/>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Bin Packing Problem</a:t>
              </a:r>
            </a:p>
          </p:txBody>
        </p:sp>
      </p:grpSp>
      <p:sp>
        <p:nvSpPr>
          <p:cNvPr id="3" name="TextBox 2">
            <a:extLst>
              <a:ext uri="{FF2B5EF4-FFF2-40B4-BE49-F238E27FC236}">
                <a16:creationId xmlns:a16="http://schemas.microsoft.com/office/drawing/2014/main" id="{62834AE2-E406-BC64-54B7-F7B5570970CC}"/>
              </a:ext>
            </a:extLst>
          </p:cNvPr>
          <p:cNvSpPr txBox="1"/>
          <p:nvPr/>
        </p:nvSpPr>
        <p:spPr>
          <a:xfrm>
            <a:off x="0" y="6584698"/>
            <a:ext cx="8315577" cy="287899"/>
          </a:xfrm>
          <a:prstGeom prst="rect">
            <a:avLst/>
          </a:prstGeom>
          <a:noFill/>
        </p:spPr>
        <p:txBody>
          <a:bodyPr wrap="square">
            <a:spAutoFit/>
          </a:bodyPr>
          <a:lstStyle/>
          <a:p>
            <a:r>
              <a:rPr lang="en-CA" sz="1200" dirty="0">
                <a:latin typeface="Garamond" panose="02020404030301010803" pitchFamily="18" charset="0"/>
              </a:rPr>
              <a:t>Code: </a:t>
            </a:r>
            <a:r>
              <a:rPr lang="en-CA" sz="1200" dirty="0">
                <a:latin typeface="Garamond" panose="02020404030301010803" pitchFamily="18" charset="0"/>
                <a:hlinkClick r:id="rId3"/>
              </a:rPr>
              <a:t>https://github.com/Optimization-Algorithms-Book/Code-Listings/blob/main/Chapter%202/Listing%202.7_BinPacking.ipynb</a:t>
            </a:r>
            <a:r>
              <a:rPr lang="en-CA" sz="1200" dirty="0">
                <a:latin typeface="Garamond" panose="02020404030301010803" pitchFamily="18" charset="0"/>
              </a:rPr>
              <a:t>  </a:t>
            </a:r>
          </a:p>
        </p:txBody>
      </p:sp>
    </p:spTree>
    <p:extLst>
      <p:ext uri="{BB962C8B-B14F-4D97-AF65-F5344CB8AC3E}">
        <p14:creationId xmlns:p14="http://schemas.microsoft.com/office/powerpoint/2010/main" val="3717451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250"/>
                                        <p:tgtEl>
                                          <p:spTgt spid="1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left)">
                                      <p:cBhvr>
                                        <p:cTn id="10" dur="250"/>
                                        <p:tgtEl>
                                          <p:spTgt spid="132"/>
                                        </p:tgtEl>
                                      </p:cBhvr>
                                    </p:animEffect>
                                  </p:childTnLst>
                                </p:cTn>
                              </p:par>
                              <p:par>
                                <p:cTn id="11" presetID="22" presetClass="entr" presetSubtype="8"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25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250"/>
                                        <p:tgtEl>
                                          <p:spTgt spid="131"/>
                                        </p:tgtEl>
                                      </p:cBhvr>
                                    </p:animEffect>
                                  </p:childTnLst>
                                </p:cTn>
                              </p:par>
                              <p:par>
                                <p:cTn id="19" presetID="22" presetClass="entr" presetSubtype="8"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wipe(left)">
                                      <p:cBhvr>
                                        <p:cTn id="21" dur="2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1B934-B0C4-831F-53C6-BC3A798F8F3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6A7A4A9-0C88-C40B-3F4F-5D3C71D61D7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5AD1C12-C54E-4F14-3651-4D0E4B5D1A7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The Search Dilemma</a:t>
            </a:r>
            <a:endParaRPr lang="en-CA" sz="2600" b="1" u="sng"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439951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1EC2C-D5F6-2178-5A51-BF450BF2AD32}"/>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B5D22FC9-9029-1928-817C-8CD51AA479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The Search Dilemma</a:t>
            </a:r>
          </a:p>
        </p:txBody>
      </p:sp>
      <p:pic>
        <p:nvPicPr>
          <p:cNvPr id="2" name="Picture 1">
            <a:extLst>
              <a:ext uri="{FF2B5EF4-FFF2-40B4-BE49-F238E27FC236}">
                <a16:creationId xmlns:a16="http://schemas.microsoft.com/office/drawing/2014/main" id="{7BF31313-CCE6-83F4-A05F-EEEDEF82CC8B}"/>
              </a:ext>
            </a:extLst>
          </p:cNvPr>
          <p:cNvPicPr>
            <a:picLocks noChangeAspect="1"/>
          </p:cNvPicPr>
          <p:nvPr/>
        </p:nvPicPr>
        <p:blipFill>
          <a:blip r:embed="rId3">
            <a:extLst>
              <a:ext uri="{28A0092B-C50C-407E-A947-70E740481C1C}">
                <a14:useLocalDpi xmlns:a14="http://schemas.microsoft.com/office/drawing/2010/main" val="0"/>
              </a:ext>
            </a:extLst>
          </a:blip>
          <a:srcRect t="1643"/>
          <a:stretch/>
        </p:blipFill>
        <p:spPr>
          <a:xfrm>
            <a:off x="1752600" y="723899"/>
            <a:ext cx="8305800" cy="6124557"/>
          </a:xfrm>
          <a:prstGeom prst="rect">
            <a:avLst/>
          </a:prstGeom>
        </p:spPr>
      </p:pic>
    </p:spTree>
    <p:extLst>
      <p:ext uri="{BB962C8B-B14F-4D97-AF65-F5344CB8AC3E}">
        <p14:creationId xmlns:p14="http://schemas.microsoft.com/office/powerpoint/2010/main" val="23071297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B730DA-1D7C-4B9A-B5F2-CD816993FB81}"/>
              </a:ext>
            </a:extLst>
          </p:cNvPr>
          <p:cNvSpPr>
            <a:spLocks noChangeArrowheads="1"/>
          </p:cNvSpPr>
          <p:nvPr/>
        </p:nvSpPr>
        <p:spPr bwMode="auto">
          <a:xfrm>
            <a:off x="349190" y="1030352"/>
            <a:ext cx="3429000" cy="494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dirty="0">
                <a:latin typeface="Garamond" panose="02020404030301010803" pitchFamily="18" charset="0"/>
                <a:ea typeface="SimSun" pitchFamily="2" charset="-122"/>
              </a:rPr>
              <a:t>Optimization refers to the practice of </a:t>
            </a:r>
            <a:r>
              <a:rPr lang="en-US" altLang="zh-CN" b="1" dirty="0">
                <a:latin typeface="Garamond" panose="02020404030301010803" pitchFamily="18" charset="0"/>
                <a:ea typeface="SimSun" pitchFamily="2" charset="-122"/>
              </a:rPr>
              <a:t>finding the “best” solutions to a given problem</a:t>
            </a:r>
            <a:r>
              <a:rPr lang="en-US" altLang="zh-CN" dirty="0">
                <a:latin typeface="Garamond" panose="02020404030301010803" pitchFamily="18" charset="0"/>
                <a:ea typeface="SimSun" pitchFamily="2" charset="-122"/>
              </a:rPr>
              <a:t>, where “best” usually means satisfactory or acceptable, possibly subject to a given set of constraints. The solutions can be classified into feasible, optimal, and near-optimal solutions.</a:t>
            </a:r>
          </a:p>
        </p:txBody>
      </p:sp>
      <p:sp>
        <p:nvSpPr>
          <p:cNvPr id="3" name="TextBox 2">
            <a:extLst>
              <a:ext uri="{FF2B5EF4-FFF2-40B4-BE49-F238E27FC236}">
                <a16:creationId xmlns:a16="http://schemas.microsoft.com/office/drawing/2014/main" id="{8836ECEC-5E6D-E93E-CCCC-4BAE2CB72409}"/>
              </a:ext>
            </a:extLst>
          </p:cNvPr>
          <p:cNvSpPr txBox="1"/>
          <p:nvPr/>
        </p:nvSpPr>
        <p:spPr>
          <a:xfrm>
            <a:off x="304800" y="5922390"/>
            <a:ext cx="11887200" cy="954300"/>
          </a:xfrm>
          <a:prstGeom prst="rect">
            <a:avLst/>
          </a:prstGeom>
          <a:noFill/>
        </p:spPr>
        <p:txBody>
          <a:bodyPr wrap="square">
            <a:spAutoFit/>
          </a:bodyPr>
          <a:lstStyle/>
          <a:p>
            <a:pPr>
              <a:lnSpc>
                <a:spcPct val="120000"/>
              </a:lnSpc>
            </a:pPr>
            <a:r>
              <a:rPr lang="en-US" altLang="zh-CN" dirty="0">
                <a:latin typeface="Garamond" panose="02020404030301010803" pitchFamily="18" charset="0"/>
                <a:ea typeface="SimSun" pitchFamily="2" charset="-122"/>
              </a:rPr>
              <a:t>The search for an optimal solution in a given search space can be likened to a </a:t>
            </a:r>
            <a:r>
              <a:rPr lang="en-US" altLang="zh-CN" b="1" dirty="0">
                <a:latin typeface="Garamond" panose="02020404030301010803" pitchFamily="18" charset="0"/>
                <a:ea typeface="SimSun" pitchFamily="2" charset="-122"/>
              </a:rPr>
              <a:t>treasure-hunting mission</a:t>
            </a:r>
            <a:r>
              <a:rPr lang="en-US" altLang="zh-CN" dirty="0">
                <a:latin typeface="Garamond" panose="02020404030301010803" pitchFamily="18" charset="0"/>
                <a:ea typeface="SimSun" pitchFamily="2" charset="-122"/>
              </a:rPr>
              <a:t>. </a:t>
            </a:r>
          </a:p>
        </p:txBody>
      </p:sp>
      <p:pic>
        <p:nvPicPr>
          <p:cNvPr id="5" name="Picture 4">
            <a:extLst>
              <a:ext uri="{FF2B5EF4-FFF2-40B4-BE49-F238E27FC236}">
                <a16:creationId xmlns:a16="http://schemas.microsoft.com/office/drawing/2014/main" id="{CD0EEC7D-7792-BE8A-1D3D-97E62C58F6B9}"/>
              </a:ext>
            </a:extLst>
          </p:cNvPr>
          <p:cNvPicPr>
            <a:picLocks noChangeAspect="1"/>
          </p:cNvPicPr>
          <p:nvPr/>
        </p:nvPicPr>
        <p:blipFill>
          <a:blip r:embed="rId3"/>
          <a:stretch>
            <a:fillRect/>
          </a:stretch>
        </p:blipFill>
        <p:spPr>
          <a:xfrm>
            <a:off x="3778190" y="1203503"/>
            <a:ext cx="8382727" cy="4596782"/>
          </a:xfrm>
          <a:prstGeom prst="rect">
            <a:avLst/>
          </a:prstGeom>
        </p:spPr>
      </p:pic>
    </p:spTree>
    <p:extLst>
      <p:ext uri="{BB962C8B-B14F-4D97-AF65-F5344CB8AC3E}">
        <p14:creationId xmlns:p14="http://schemas.microsoft.com/office/powerpoint/2010/main" val="3640704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74DF1-47AA-10EB-5D3F-8DF57A443BE4}"/>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F45B359-6143-0C20-807F-5390C96E768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A8583146-162F-4F9F-6A4B-53E4DEC9FE4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A2A5ECC-57A2-8CFA-F735-110279E0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838200"/>
            <a:ext cx="6629400" cy="5968583"/>
          </a:xfrm>
          <a:prstGeom prst="rect">
            <a:avLst/>
          </a:prstGeom>
        </p:spPr>
      </p:pic>
      <p:sp>
        <p:nvSpPr>
          <p:cNvPr id="4" name="Rectangle 3">
            <a:extLst>
              <a:ext uri="{FF2B5EF4-FFF2-40B4-BE49-F238E27FC236}">
                <a16:creationId xmlns:a16="http://schemas.microsoft.com/office/drawing/2014/main" id="{0D0F7032-A721-E8CA-AD1D-37AB6BBDFF63}"/>
              </a:ext>
            </a:extLst>
          </p:cNvPr>
          <p:cNvSpPr>
            <a:spLocks noChangeArrowheads="1"/>
          </p:cNvSpPr>
          <p:nvPr/>
        </p:nvSpPr>
        <p:spPr bwMode="auto">
          <a:xfrm>
            <a:off x="381000" y="1119132"/>
            <a:ext cx="5181600" cy="573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global optimum </a:t>
            </a:r>
            <a:r>
              <a:rPr lang="en-US" altLang="zh-CN" sz="2000" dirty="0">
                <a:latin typeface="Garamond" panose="02020404030301010803" pitchFamily="18" charset="0"/>
                <a:ea typeface="SimSun" pitchFamily="2" charset="-122"/>
              </a:rPr>
              <a:t>(or a global minimum in the case of minimization problems) is the best of a set of candidate solutions (i.e., the lowest point of the entire feasible search space).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strong local minimum </a:t>
            </a:r>
            <a:r>
              <a:rPr lang="en-US" altLang="zh-CN" sz="2000" dirty="0">
                <a:latin typeface="Garamond" panose="02020404030301010803" pitchFamily="18" charset="0"/>
                <a:ea typeface="SimSun" pitchFamily="2" charset="-122"/>
              </a:rPr>
              <a:t>is a point where the function’s value is less than (or equal to) the values of the function in a neighborhood around that point but is higher than the global minimum.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weak local minimum </a:t>
            </a:r>
            <a:r>
              <a:rPr lang="en-US" altLang="zh-CN" sz="2000" dirty="0">
                <a:latin typeface="Garamond" panose="02020404030301010803" pitchFamily="18" charset="0"/>
                <a:ea typeface="SimSun" pitchFamily="2" charset="-122"/>
              </a:rPr>
              <a:t>is a point where the function’s value is less than or equal to the function’s values at neighboring points, but there are sequences of points converging to this point for which the function’s values strictly decrease. </a:t>
            </a:r>
            <a:endParaRPr lang="en-US" sz="2000" dirty="0">
              <a:latin typeface="Garamond" panose="02020404030301010803" pitchFamily="18" charset="0"/>
            </a:endParaRPr>
          </a:p>
        </p:txBody>
      </p:sp>
    </p:spTree>
    <p:extLst>
      <p:ext uri="{BB962C8B-B14F-4D97-AF65-F5344CB8AC3E}">
        <p14:creationId xmlns:p14="http://schemas.microsoft.com/office/powerpoint/2010/main" val="23083454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AE64A-62F3-B05B-4FFE-5D9F44BF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119132"/>
            <a:ext cx="7380090" cy="5532837"/>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Introduction to Search and Optimization </a:t>
            </a:r>
            <a:endParaRPr lang="en-US" sz="3600" b="1" dirty="0">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16"/>
          <p:cNvSpPr>
            <a:spLocks noChangeArrowheads="1"/>
          </p:cNvSpPr>
          <p:nvPr/>
        </p:nvSpPr>
        <p:spPr bwMode="auto">
          <a:xfrm>
            <a:off x="399286" y="4341386"/>
            <a:ext cx="6153914" cy="24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To achieve this goal, the optimization algorithm </a:t>
            </a:r>
            <a:r>
              <a:rPr lang="en-US" b="1" dirty="0">
                <a:latin typeface="Garamond" panose="02020404030301010803" pitchFamily="18" charset="0"/>
              </a:rPr>
              <a:t>searches for a solution </a:t>
            </a:r>
            <a:r>
              <a:rPr lang="en-US" dirty="0">
                <a:latin typeface="Garamond" panose="02020404030301010803" pitchFamily="18" charset="0"/>
              </a:rPr>
              <a:t>in a search/design space, </a:t>
            </a:r>
            <a:r>
              <a:rPr lang="en-US" b="1" i="1" dirty="0">
                <a:latin typeface="Garamond" panose="02020404030301010803" pitchFamily="18" charset="0"/>
              </a:rPr>
              <a:t>S</a:t>
            </a:r>
            <a:r>
              <a:rPr lang="en-US" dirty="0">
                <a:latin typeface="Garamond" panose="02020404030301010803" pitchFamily="18" charset="0"/>
              </a:rPr>
              <a:t>, of candidate solutions. </a:t>
            </a:r>
          </a:p>
          <a:p>
            <a:pPr>
              <a:lnSpc>
                <a:spcPct val="120000"/>
              </a:lnSpc>
              <a:spcBef>
                <a:spcPts val="600"/>
              </a:spcBef>
              <a:spcAft>
                <a:spcPts val="600"/>
              </a:spcAft>
            </a:pPr>
            <a:r>
              <a:rPr lang="en-US" dirty="0">
                <a:latin typeface="Garamond" panose="02020404030301010803" pitchFamily="18" charset="0"/>
              </a:rPr>
              <a:t>In the case of </a:t>
            </a:r>
            <a:r>
              <a:rPr lang="en-US" b="1" dirty="0">
                <a:latin typeface="Garamond" panose="02020404030301010803" pitchFamily="18" charset="0"/>
              </a:rPr>
              <a:t>constrained problems</a:t>
            </a:r>
            <a:r>
              <a:rPr lang="en-US" dirty="0">
                <a:latin typeface="Garamond" panose="02020404030301010803" pitchFamily="18" charset="0"/>
              </a:rPr>
              <a:t>, a solution is found in the </a:t>
            </a:r>
            <a:r>
              <a:rPr lang="en-US" b="1" dirty="0">
                <a:latin typeface="Garamond" panose="02020404030301010803" pitchFamily="18" charset="0"/>
              </a:rPr>
              <a:t>feasible space</a:t>
            </a:r>
            <a:r>
              <a:rPr lang="en-US" dirty="0">
                <a:latin typeface="Garamond" panose="02020404030301010803" pitchFamily="18" charset="0"/>
              </a:rPr>
              <a:t>:</a:t>
            </a:r>
          </a:p>
        </p:txBody>
      </p:sp>
      <p:graphicFrame>
        <p:nvGraphicFramePr>
          <p:cNvPr id="5" name="Object 2"/>
          <p:cNvGraphicFramePr>
            <a:graphicFrameLocks noChangeAspect="1"/>
          </p:cNvGraphicFramePr>
          <p:nvPr/>
        </p:nvGraphicFramePr>
        <p:xfrm>
          <a:off x="4297417" y="6332535"/>
          <a:ext cx="838200" cy="449262"/>
        </p:xfrm>
        <a:graphic>
          <a:graphicData uri="http://schemas.openxmlformats.org/presentationml/2006/ole">
            <mc:AlternateContent xmlns:mc="http://schemas.openxmlformats.org/markup-compatibility/2006">
              <mc:Choice xmlns:v="urn:schemas-microsoft-com:vml" Requires="v">
                <p:oleObj name="Equation" r:id="rId4" imgW="431640" imgH="190440" progId="Equation.3">
                  <p:embed/>
                </p:oleObj>
              </mc:Choice>
              <mc:Fallback>
                <p:oleObj name="Equation" r:id="rId4" imgW="431640" imgH="19044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417" y="6332535"/>
                        <a:ext cx="8382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
          <p:cNvSpPr>
            <a:spLocks noChangeArrowheads="1"/>
          </p:cNvSpPr>
          <p:nvPr/>
        </p:nvSpPr>
        <p:spPr bwMode="auto">
          <a:xfrm>
            <a:off x="8013681" y="1238543"/>
            <a:ext cx="28886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i="1" dirty="0">
                <a:latin typeface="Garamond" panose="02020404030301010803" pitchFamily="18" charset="0"/>
              </a:rPr>
              <a:t>S</a:t>
            </a:r>
          </a:p>
        </p:txBody>
      </p:sp>
      <p:sp>
        <p:nvSpPr>
          <p:cNvPr id="9" name="Rectangle 16">
            <a:extLst>
              <a:ext uri="{FF2B5EF4-FFF2-40B4-BE49-F238E27FC236}">
                <a16:creationId xmlns:a16="http://schemas.microsoft.com/office/drawing/2014/main" id="{C055FB42-B434-502F-1CDE-1CE49CA4977D}"/>
              </a:ext>
            </a:extLst>
          </p:cNvPr>
          <p:cNvSpPr>
            <a:spLocks noChangeArrowheads="1"/>
          </p:cNvSpPr>
          <p:nvPr/>
        </p:nvSpPr>
        <p:spPr bwMode="auto">
          <a:xfrm>
            <a:off x="425562" y="1127965"/>
            <a:ext cx="4298838" cy="317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The goal of an optimization/ search method is then to assign values, from the </a:t>
            </a:r>
            <a:r>
              <a:rPr lang="en-US" b="1" dirty="0">
                <a:latin typeface="Garamond" panose="02020404030301010803" pitchFamily="18" charset="0"/>
              </a:rPr>
              <a:t>allowed domain</a:t>
            </a:r>
            <a:r>
              <a:rPr lang="en-US" dirty="0">
                <a:latin typeface="Garamond" panose="02020404030301010803" pitchFamily="18" charset="0"/>
              </a:rPr>
              <a:t>, to the </a:t>
            </a:r>
            <a:r>
              <a:rPr lang="en-US" b="1" dirty="0">
                <a:latin typeface="Garamond" panose="02020404030301010803" pitchFamily="18" charset="0"/>
              </a:rPr>
              <a:t>design vector/unknowns </a:t>
            </a:r>
            <a:r>
              <a:rPr lang="en-US" dirty="0">
                <a:latin typeface="Garamond" panose="02020404030301010803" pitchFamily="18" charset="0"/>
              </a:rPr>
              <a:t>such that the </a:t>
            </a:r>
            <a:r>
              <a:rPr lang="en-US" b="1" dirty="0">
                <a:latin typeface="Garamond" panose="02020404030301010803" pitchFamily="18" charset="0"/>
              </a:rPr>
              <a:t>objective function is optimized, and all constraints are satisfied</a:t>
            </a:r>
            <a:r>
              <a:rPr lang="en-US" dirty="0">
                <a:latin typeface="Garamond" panose="02020404030301010803" pitchFamily="18" charset="0"/>
              </a:rPr>
              <a:t>.</a:t>
            </a:r>
          </a:p>
        </p:txBody>
      </p:sp>
      <p:sp>
        <p:nvSpPr>
          <p:cNvPr id="11" name="TextBox 10">
            <a:extLst>
              <a:ext uri="{FF2B5EF4-FFF2-40B4-BE49-F238E27FC236}">
                <a16:creationId xmlns:a16="http://schemas.microsoft.com/office/drawing/2014/main" id="{35671854-BC4D-B36C-8B3B-B8E973DBBAC1}"/>
              </a:ext>
            </a:extLst>
          </p:cNvPr>
          <p:cNvSpPr txBox="1"/>
          <p:nvPr/>
        </p:nvSpPr>
        <p:spPr>
          <a:xfrm>
            <a:off x="7966318" y="1572914"/>
            <a:ext cx="367862" cy="353045"/>
          </a:xfrm>
          <a:prstGeom prst="rect">
            <a:avLst/>
          </a:prstGeom>
          <a:noFill/>
        </p:spPr>
        <p:txBody>
          <a:bodyPr wrap="square">
            <a:spAutoFit/>
          </a:bodyPr>
          <a:lstStyle/>
          <a:p>
            <a:pPr algn="ctr">
              <a:defRPr/>
            </a:pPr>
            <a:r>
              <a:rPr lang="en-US" sz="1600" b="1" i="1" dirty="0">
                <a:solidFill>
                  <a:schemeClr val="tx1"/>
                </a:solidFill>
                <a:latin typeface="Garamond" panose="02020404030301010803" pitchFamily="18" charset="0"/>
              </a:rPr>
              <a:t>F</a:t>
            </a:r>
          </a:p>
        </p:txBody>
      </p:sp>
    </p:spTree>
    <p:extLst>
      <p:ext uri="{BB962C8B-B14F-4D97-AF65-F5344CB8AC3E}">
        <p14:creationId xmlns:p14="http://schemas.microsoft.com/office/powerpoint/2010/main" val="3746388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9" name="Rectangle 8"/>
          <p:cNvSpPr>
            <a:spLocks noChangeArrowheads="1"/>
          </p:cNvSpPr>
          <p:nvPr/>
        </p:nvSpPr>
        <p:spPr bwMode="auto">
          <a:xfrm>
            <a:off x="5257800" y="3337817"/>
            <a:ext cx="1752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Objective Functions</a:t>
            </a:r>
            <a:endParaRPr lang="en-US" b="1" dirty="0">
              <a:latin typeface="Garamond" panose="02020404030301010803" pitchFamily="18" charset="0"/>
            </a:endParaRPr>
          </a:p>
        </p:txBody>
      </p:sp>
      <p:sp>
        <p:nvSpPr>
          <p:cNvPr id="10" name="Rectangle 9"/>
          <p:cNvSpPr>
            <a:spLocks noChangeArrowheads="1"/>
          </p:cNvSpPr>
          <p:nvPr/>
        </p:nvSpPr>
        <p:spPr bwMode="auto">
          <a:xfrm>
            <a:off x="215460" y="3334642"/>
            <a:ext cx="3823993"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Decision variables (Set of unknowns or design vector</a:t>
            </a:r>
            <a:r>
              <a:rPr lang="en-US" b="1" dirty="0">
                <a:latin typeface="Garamond" panose="02020404030301010803" pitchFamily="18" charset="0"/>
              </a:rPr>
              <a:t>)</a:t>
            </a:r>
          </a:p>
        </p:txBody>
      </p:sp>
      <p:sp>
        <p:nvSpPr>
          <p:cNvPr id="11" name="Rectangle 11"/>
          <p:cNvSpPr>
            <a:spLocks noChangeArrowheads="1"/>
          </p:cNvSpPr>
          <p:nvPr/>
        </p:nvSpPr>
        <p:spPr bwMode="auto">
          <a:xfrm>
            <a:off x="4575654" y="1447800"/>
            <a:ext cx="3120546"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b="1" dirty="0">
                <a:latin typeface="Garamond" panose="02020404030301010803" pitchFamily="18" charset="0"/>
                <a:ea typeface="SimSun" pitchFamily="2" charset="-122"/>
              </a:rPr>
              <a:t>Optimization Problem</a:t>
            </a:r>
            <a:endParaRPr lang="en-US" b="1" dirty="0">
              <a:latin typeface="Garamond" panose="02020404030301010803" pitchFamily="18" charset="0"/>
            </a:endParaRPr>
          </a:p>
        </p:txBody>
      </p:sp>
      <p:cxnSp>
        <p:nvCxnSpPr>
          <p:cNvPr id="12" name="Curved Connector 11"/>
          <p:cNvCxnSpPr>
            <a:stCxn id="11" idx="2"/>
            <a:endCxn id="9" idx="0"/>
          </p:cNvCxnSpPr>
          <p:nvPr/>
        </p:nvCxnSpPr>
        <p:spPr>
          <a:xfrm rot="5400000">
            <a:off x="5439243" y="2641133"/>
            <a:ext cx="1391542" cy="1827"/>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1" idx="2"/>
            <a:endCxn id="10" idx="0"/>
          </p:cNvCxnSpPr>
          <p:nvPr/>
        </p:nvCxnSpPr>
        <p:spPr>
          <a:xfrm rot="5400000">
            <a:off x="3437509" y="636223"/>
            <a:ext cx="1388367" cy="4008470"/>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8458200" y="3342580"/>
            <a:ext cx="351472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Set of constraints (inequality, equality, boundary, hard/soft)</a:t>
            </a:r>
            <a:endParaRPr lang="en-US" b="1" dirty="0">
              <a:latin typeface="Garamond" panose="02020404030301010803" pitchFamily="18" charset="0"/>
            </a:endParaRPr>
          </a:p>
        </p:txBody>
      </p:sp>
      <p:sp>
        <p:nvSpPr>
          <p:cNvPr id="15" name="Rectangle 14"/>
          <p:cNvSpPr>
            <a:spLocks noChangeArrowheads="1"/>
          </p:cNvSpPr>
          <p:nvPr/>
        </p:nvSpPr>
        <p:spPr bwMode="auto">
          <a:xfrm>
            <a:off x="4181475" y="3556892"/>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cxnSp>
        <p:nvCxnSpPr>
          <p:cNvPr id="16" name="Curved Connector 15"/>
          <p:cNvCxnSpPr>
            <a:stCxn id="11" idx="2"/>
            <a:endCxn id="14" idx="0"/>
          </p:cNvCxnSpPr>
          <p:nvPr/>
        </p:nvCxnSpPr>
        <p:spPr>
          <a:xfrm rot="16200000" flipH="1">
            <a:off x="7477593" y="604609"/>
            <a:ext cx="1396305" cy="4079636"/>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543800" y="3566417"/>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sp>
        <p:nvSpPr>
          <p:cNvPr id="19" name="Rectangle 11"/>
          <p:cNvSpPr>
            <a:spLocks noChangeArrowheads="1"/>
          </p:cNvSpPr>
          <p:nvPr/>
        </p:nvSpPr>
        <p:spPr bwMode="auto">
          <a:xfrm>
            <a:off x="5897562" y="4290796"/>
            <a:ext cx="6431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Garamond" panose="02020404030301010803" pitchFamily="18" charset="0"/>
              </a:rPr>
              <a:t>f</a:t>
            </a:r>
            <a:r>
              <a:rPr lang="en-US" dirty="0">
                <a:latin typeface="Garamond" panose="02020404030301010803" pitchFamily="18" charset="0"/>
              </a:rPr>
              <a:t>(</a:t>
            </a:r>
            <a:r>
              <a:rPr lang="en-US" b="1" dirty="0">
                <a:latin typeface="Garamond" panose="02020404030301010803" pitchFamily="18" charset="0"/>
              </a:rPr>
              <a:t>X</a:t>
            </a:r>
            <a:r>
              <a:rPr lang="en-US" dirty="0">
                <a:latin typeface="Garamond" panose="02020404030301010803" pitchFamily="18" charset="0"/>
              </a:rPr>
              <a:t>)</a:t>
            </a:r>
          </a:p>
        </p:txBody>
      </p:sp>
      <p:graphicFrame>
        <p:nvGraphicFramePr>
          <p:cNvPr id="21" name="Object 2"/>
          <p:cNvGraphicFramePr>
            <a:graphicFrameLocks noChangeAspect="1"/>
          </p:cNvGraphicFramePr>
          <p:nvPr>
            <p:extLst>
              <p:ext uri="{D42A27DB-BD31-4B8C-83A1-F6EECF244321}">
                <p14:modId xmlns:p14="http://schemas.microsoft.com/office/powerpoint/2010/main" val="3022122743"/>
              </p:ext>
            </p:extLst>
          </p:nvPr>
        </p:nvGraphicFramePr>
        <p:xfrm>
          <a:off x="358775" y="4290796"/>
          <a:ext cx="3467100" cy="533400"/>
        </p:xfrm>
        <a:graphic>
          <a:graphicData uri="http://schemas.openxmlformats.org/presentationml/2006/ole">
            <mc:AlternateContent xmlns:mc="http://schemas.openxmlformats.org/markup-compatibility/2006">
              <mc:Choice xmlns:v="urn:schemas-microsoft-com:vml" Requires="v">
                <p:oleObj name="Equation" r:id="rId3" imgW="1650960" imgH="253800" progId="Equation.3">
                  <p:embed/>
                </p:oleObj>
              </mc:Choice>
              <mc:Fallback>
                <p:oleObj name="Equation" r:id="rId3" imgW="1650960" imgH="253800" progId="Equation.3">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4290796"/>
                        <a:ext cx="3467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1233865393"/>
              </p:ext>
            </p:extLst>
          </p:nvPr>
        </p:nvGraphicFramePr>
        <p:xfrm>
          <a:off x="9589979" y="4621901"/>
          <a:ext cx="1524000" cy="431800"/>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2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979" y="4621901"/>
                        <a:ext cx="152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38"/>
          <p:cNvSpPr>
            <a:spLocks noChangeArrowheads="1"/>
          </p:cNvSpPr>
          <p:nvPr/>
        </p:nvSpPr>
        <p:spPr bwMode="auto">
          <a:xfrm>
            <a:off x="8747016" y="5217841"/>
            <a:ext cx="3209925"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constraints. Such problems are called unconstrained optimization problems.</a:t>
            </a:r>
          </a:p>
        </p:txBody>
      </p:sp>
      <p:sp>
        <p:nvSpPr>
          <p:cNvPr id="24" name="Rectangle 38"/>
          <p:cNvSpPr>
            <a:spLocks noChangeArrowheads="1"/>
          </p:cNvSpPr>
          <p:nvPr/>
        </p:nvSpPr>
        <p:spPr bwMode="auto">
          <a:xfrm>
            <a:off x="4724400" y="4946997"/>
            <a:ext cx="29654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explicit objective functions. Such problems are called constraint satisfaction problems (CSP).</a:t>
            </a:r>
          </a:p>
        </p:txBody>
      </p:sp>
      <p:sp>
        <p:nvSpPr>
          <p:cNvPr id="25" name="Rectangle 38"/>
          <p:cNvSpPr>
            <a:spLocks noChangeArrowheads="1"/>
          </p:cNvSpPr>
          <p:nvPr/>
        </p:nvSpPr>
        <p:spPr bwMode="auto">
          <a:xfrm>
            <a:off x="283051" y="4957149"/>
            <a:ext cx="3563844" cy="6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dirty="0">
                <a:latin typeface="Garamond" panose="02020404030301010803" pitchFamily="18" charset="0"/>
              </a:rPr>
              <a:t>Parameters that are not part of the design vector are called pre-defined parameters</a:t>
            </a:r>
          </a:p>
        </p:txBody>
      </p:sp>
    </p:spTree>
    <p:extLst>
      <p:ext uri="{BB962C8B-B14F-4D97-AF65-F5344CB8AC3E}">
        <p14:creationId xmlns:p14="http://schemas.microsoft.com/office/powerpoint/2010/main" val="34945145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862B-7E2B-484B-EA98-E3368DF287BB}"/>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78B5CE9-763C-3B90-A3AE-CCF14778A73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EE13DF05-D619-8C7F-E863-2EDC2B95C62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Decision Variables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EA3773-C3F0-BB13-9EB5-22F259DE6FC6}"/>
                  </a:ext>
                </a:extLst>
              </p:cNvPr>
              <p:cNvSpPr txBox="1"/>
              <p:nvPr/>
            </p:nvSpPr>
            <p:spPr>
              <a:xfrm>
                <a:off x="381000" y="1119132"/>
                <a:ext cx="11799690" cy="4210576"/>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Decision variables represent a set of unknowns or variables that affect the objective function’s value. These are the variables that define the possible solutions to an optimization problem. If </a:t>
                </a:r>
                <a14:m>
                  <m:oMath xmlns:m="http://schemas.openxmlformats.org/officeDocument/2006/math">
                    <m:r>
                      <a:rPr lang="en-US" i="1" dirty="0" smtClean="0">
                        <a:latin typeface="Cambria Math" panose="02040503050406030204" pitchFamily="18" charset="0"/>
                      </a:rPr>
                      <m:t>𝑋</m:t>
                    </m:r>
                  </m:oMath>
                </a14:m>
                <a:r>
                  <a:rPr lang="en-US" dirty="0">
                    <a:latin typeface="Garamond" panose="02020404030301010803" pitchFamily="18" charset="0"/>
                  </a:rPr>
                  <a:t> represents the unknowns, also referred to as the independent variables,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latin typeface="Garamond" panose="02020404030301010803" pitchFamily="18" charset="0"/>
                  </a:rPr>
                  <a:t> quantifies the quality of the candidate solution or feasible solution.</a:t>
                </a:r>
              </a:p>
              <a:p>
                <a:pPr>
                  <a:lnSpc>
                    <a:spcPct val="12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an event organizer is planning a conference on search and optimization algorithms. The organizer plans to pay a for fixed costs (the venue rental, security, and guest speaking fees) and b for variable costs (pamphlets, lanyards, ID badges, and a catered lunch), which depend on the number of participants. Based on past conferences, the organizer predicts that demand for tickets will be as follows:</a:t>
                </a:r>
              </a:p>
            </p:txBody>
          </p:sp>
        </mc:Choice>
        <mc:Fallback xmlns="">
          <p:sp>
            <p:nvSpPr>
              <p:cNvPr id="3" name="TextBox 2">
                <a:extLst>
                  <a:ext uri="{FF2B5EF4-FFF2-40B4-BE49-F238E27FC236}">
                    <a16:creationId xmlns:a16="http://schemas.microsoft.com/office/drawing/2014/main" id="{6DEA3773-C3F0-BB13-9EB5-22F259DE6FC6}"/>
                  </a:ext>
                </a:extLst>
              </p:cNvPr>
              <p:cNvSpPr txBox="1">
                <a:spLocks noRot="1" noChangeAspect="1" noMove="1" noResize="1" noEditPoints="1" noAdjustHandles="1" noChangeArrowheads="1" noChangeShapeType="1" noTextEdit="1"/>
              </p:cNvSpPr>
              <p:nvPr/>
            </p:nvSpPr>
            <p:spPr>
              <a:xfrm>
                <a:off x="381000" y="1119132"/>
                <a:ext cx="11799690" cy="4210576"/>
              </a:xfrm>
              <a:prstGeom prst="rect">
                <a:avLst/>
              </a:prstGeom>
              <a:blipFill>
                <a:blip r:embed="rId3"/>
                <a:stretch>
                  <a:fillRect l="-827" b="-2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A0F3BF-F284-BB5C-6C17-6B56511EA10F}"/>
                  </a:ext>
                </a:extLst>
              </p:cNvPr>
              <p:cNvSpPr txBox="1"/>
              <p:nvPr/>
            </p:nvSpPr>
            <p:spPr>
              <a:xfrm>
                <a:off x="4572000" y="5467916"/>
                <a:ext cx="224971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=5000−20</m:t>
                      </m:r>
                      <m:r>
                        <a:rPr lang="en-US" b="0" i="1" smtClean="0">
                          <a:latin typeface="Cambria Math" panose="02040503050406030204" pitchFamily="18" charset="0"/>
                        </a:rPr>
                        <m:t>𝑥</m:t>
                      </m:r>
                    </m:oMath>
                  </m:oMathPara>
                </a14:m>
                <a:endParaRPr lang="en-US" dirty="0"/>
              </a:p>
            </p:txBody>
          </p:sp>
        </mc:Choice>
        <mc:Fallback xmlns="">
          <p:sp>
            <p:nvSpPr>
              <p:cNvPr id="4" name="TextBox 3">
                <a:extLst>
                  <a:ext uri="{FF2B5EF4-FFF2-40B4-BE49-F238E27FC236}">
                    <a16:creationId xmlns:a16="http://schemas.microsoft.com/office/drawing/2014/main" id="{E6A0F3BF-F284-BB5C-6C17-6B56511EA10F}"/>
                  </a:ext>
                </a:extLst>
              </p:cNvPr>
              <p:cNvSpPr txBox="1">
                <a:spLocks noRot="1" noChangeAspect="1" noMove="1" noResize="1" noEditPoints="1" noAdjustHandles="1" noChangeArrowheads="1" noChangeShapeType="1" noTextEdit="1"/>
              </p:cNvSpPr>
              <p:nvPr/>
            </p:nvSpPr>
            <p:spPr>
              <a:xfrm>
                <a:off x="4572000" y="5467916"/>
                <a:ext cx="2249718" cy="4431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F7503-9884-C1FF-35CA-B1B0909B7A8E}"/>
                  </a:ext>
                </a:extLst>
              </p:cNvPr>
              <p:cNvSpPr txBox="1"/>
              <p:nvPr/>
            </p:nvSpPr>
            <p:spPr>
              <a:xfrm>
                <a:off x="381000" y="6049322"/>
                <a:ext cx="11822310" cy="511102"/>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𝑥</m:t>
                    </m:r>
                  </m:oMath>
                </a14:m>
                <a:r>
                  <a:rPr lang="en-US" dirty="0">
                    <a:latin typeface="Garamond" panose="02020404030301010803" pitchFamily="18" charset="0"/>
                  </a:rPr>
                  <a:t> is the ticket price and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oMath>
                </a14:m>
                <a:r>
                  <a:rPr lang="en-US" dirty="0">
                    <a:latin typeface="Garamond" panose="02020404030301010803" pitchFamily="18" charset="0"/>
                  </a:rPr>
                  <a:t>is the expected number of tickets to be sold.</a:t>
                </a:r>
              </a:p>
            </p:txBody>
          </p:sp>
        </mc:Choice>
        <mc:Fallback xmlns="">
          <p:sp>
            <p:nvSpPr>
              <p:cNvPr id="6" name="TextBox 5">
                <a:extLst>
                  <a:ext uri="{FF2B5EF4-FFF2-40B4-BE49-F238E27FC236}">
                    <a16:creationId xmlns:a16="http://schemas.microsoft.com/office/drawing/2014/main" id="{995F7503-9884-C1FF-35CA-B1B0909B7A8E}"/>
                  </a:ext>
                </a:extLst>
              </p:cNvPr>
              <p:cNvSpPr txBox="1">
                <a:spLocks noRot="1" noChangeAspect="1" noMove="1" noResize="1" noEditPoints="1" noAdjustHandles="1" noChangeArrowheads="1" noChangeShapeType="1" noTextEdit="1"/>
              </p:cNvSpPr>
              <p:nvPr/>
            </p:nvSpPr>
            <p:spPr>
              <a:xfrm>
                <a:off x="381000" y="6049322"/>
                <a:ext cx="11822310" cy="511102"/>
              </a:xfrm>
              <a:prstGeom prst="rect">
                <a:avLst/>
              </a:prstGeom>
              <a:blipFill>
                <a:blip r:embed="rId5"/>
                <a:stretch>
                  <a:fillRect l="-825" b="-26190"/>
                </a:stretch>
              </a:blipFill>
            </p:spPr>
            <p:txBody>
              <a:bodyPr/>
              <a:lstStyle/>
              <a:p>
                <a:r>
                  <a:rPr lang="en-US">
                    <a:noFill/>
                  </a:rPr>
                  <a:t> </a:t>
                </a:r>
              </a:p>
            </p:txBody>
          </p:sp>
        </mc:Fallback>
      </mc:AlternateContent>
    </p:spTree>
    <p:extLst>
      <p:ext uri="{BB962C8B-B14F-4D97-AF65-F5344CB8AC3E}">
        <p14:creationId xmlns:p14="http://schemas.microsoft.com/office/powerpoint/2010/main" val="16317653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90564</TotalTime>
  <Words>3434</Words>
  <Application>Microsoft Office PowerPoint</Application>
  <PresentationFormat>Widescreen</PresentationFormat>
  <Paragraphs>423</Paragraphs>
  <Slides>47</Slides>
  <Notes>47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7" baseType="lpstr">
      <vt:lpstr>Arial</vt:lpstr>
      <vt:lpstr>Cambria Math</vt:lpstr>
      <vt:lpstr>Courier New</vt:lpstr>
      <vt:lpstr>Garamond</vt:lpstr>
      <vt:lpstr>Georgia</vt:lpstr>
      <vt:lpstr>Shantell Sans</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3229</cp:revision>
  <dcterms:created xsi:type="dcterms:W3CDTF">2008-10-10T01:21:18Z</dcterms:created>
  <dcterms:modified xsi:type="dcterms:W3CDTF">2025-03-20T08:49:17Z</dcterms:modified>
</cp:coreProperties>
</file>